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57520D-FAE7-03E3-B7E7-BA4436757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5B5DFE-D8BF-EC9B-D324-45ECC6DAB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FAA00E-D452-F381-9E5B-D3C3DF5C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7084-435A-4A36-8FCE-52F0D2524861}" type="datetimeFigureOut">
              <a:rPr lang="zh-CN" altLang="en-US" smtClean="0"/>
              <a:t>2026/5/28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68940C-4C25-DB27-1CCB-12CCE84B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D50C2B-0737-CA7F-D0F2-0B00F6E9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B312-A8B4-4933-A16D-DE824A76B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11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BE2E09-6A4F-E792-4B81-22CD056FE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81DBF93-EB4D-8B17-88A9-D199B88D5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D80F04-654D-6CF2-B5BD-9147331EA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7084-435A-4A36-8FCE-52F0D2524861}" type="datetimeFigureOut">
              <a:rPr lang="zh-CN" altLang="en-US" smtClean="0"/>
              <a:t>2026/5/28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62DA12-393E-7522-21CD-35DCD269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A42F7B-0065-A4B1-7715-45AE1744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B312-A8B4-4933-A16D-DE824A76B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4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D6AE9F-F00F-FA1C-4ED9-45C9AFDE8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9F487F-55FC-701C-AD68-650A2E1E9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92A407-6351-4421-908A-0C1C553FB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7084-435A-4A36-8FCE-52F0D2524861}" type="datetimeFigureOut">
              <a:rPr lang="zh-CN" altLang="en-US" smtClean="0"/>
              <a:t>2026/5/28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BD97D1-ABA1-4A9E-9B50-CAA5832D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98CC1D-5EA1-66BD-8D04-6F326A0F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B312-A8B4-4933-A16D-DE824A76B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02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DD9752-B0F7-985F-AC1B-3264BC09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6DD5A8-33CF-A63C-6C4E-AB12CD397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2AE63D-ABDF-949E-8662-792EF3B3A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7084-435A-4A36-8FCE-52F0D2524861}" type="datetimeFigureOut">
              <a:rPr lang="zh-CN" altLang="en-US" smtClean="0"/>
              <a:t>2026/5/28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63E62F-AFD6-F82D-BB1A-6FE81D65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272DD4-AF7E-74C1-4FB1-7360D21E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B312-A8B4-4933-A16D-DE824A76B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4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AE3248-4832-6F30-434B-FB98AFCC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72A685-C238-8986-6BB0-6B39BCE16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5724B1-4CE6-F71F-7614-753820C2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7084-435A-4A36-8FCE-52F0D2524861}" type="datetimeFigureOut">
              <a:rPr lang="zh-CN" altLang="en-US" smtClean="0"/>
              <a:t>2026/5/28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2E188F-10E0-F8D9-7687-519D5DD30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95D021-4F5B-7318-B0FF-13BA32A5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B312-A8B4-4933-A16D-DE824A76B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45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381CF3-BEA7-A8B2-47AB-4E7E5A77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9532AA-478D-17D7-F256-838CAED00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577635-863C-EA69-2A84-1F914020C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2EB51E-7579-8F83-9760-241FCE54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7084-435A-4A36-8FCE-52F0D2524861}" type="datetimeFigureOut">
              <a:rPr lang="zh-CN" altLang="en-US" smtClean="0"/>
              <a:t>2026/5/28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185483-79F3-19CC-A672-AA4BC2679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64618C-2A12-D5E5-D3BB-B989CF856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B312-A8B4-4933-A16D-DE824A76B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04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B31144-D0EA-526A-98A1-CB788BC1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0A7204-2D26-9E5D-F36B-BB381DC9E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FD95C8-1131-CEFB-7F30-71F5BB9CC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7DA5460-C6DA-DB41-239A-EC1AC2CF6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54DD4E6-3079-3B05-8A13-8044E33417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09712EE-230A-FF00-E858-99A360031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7084-435A-4A36-8FCE-52F0D2524861}" type="datetimeFigureOut">
              <a:rPr lang="zh-CN" altLang="en-US" smtClean="0"/>
              <a:t>2026/5/28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13CB037-566A-261C-920B-13E4D62E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8FCB823-E4DF-78AD-BBFF-6159634B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B312-A8B4-4933-A16D-DE824A76B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41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DD2443-0105-B6C1-0279-A96EB90A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219089-9487-8219-A6EC-3F7B5E203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7084-435A-4A36-8FCE-52F0D2524861}" type="datetimeFigureOut">
              <a:rPr lang="zh-CN" altLang="en-US" smtClean="0"/>
              <a:t>2026/5/28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697EAF-B88F-BF6A-2414-28A47586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4E30AFE-4CD2-E6D7-E372-159E02450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B312-A8B4-4933-A16D-DE824A76B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31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1453412-BAA5-868B-2B1A-E1822910F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7084-435A-4A36-8FCE-52F0D2524861}" type="datetimeFigureOut">
              <a:rPr lang="zh-CN" altLang="en-US" smtClean="0"/>
              <a:t>2026/5/28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31AC00A-3735-FE5F-94AC-BED3DEBC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6DC4F3-90DF-F4A0-055A-81717BF3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B312-A8B4-4933-A16D-DE824A76B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65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F45C13-BA0E-1029-B06E-E32A80FFB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969C7D-8D7D-A254-FBF7-90C9D4638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50FEEB-F214-5C46-5637-04DD0C98E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F08CCD-245F-0A34-44B6-6B9F95F9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7084-435A-4A36-8FCE-52F0D2524861}" type="datetimeFigureOut">
              <a:rPr lang="zh-CN" altLang="en-US" smtClean="0"/>
              <a:t>2026/5/28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6AB0E2-02FD-F99C-78E0-1CC31E6E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599AEC-2886-656D-78B9-F8707DD1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B312-A8B4-4933-A16D-DE824A76B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32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915C0C-E8FF-409A-B0AC-4E166CFB0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8BD1E92-66B2-F6ED-4E3D-3AD872B84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C97248-BB86-C333-E69E-F3CAAC0FF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0C22BB-23B5-799E-17D8-761D31AA5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7084-435A-4A36-8FCE-52F0D2524861}" type="datetimeFigureOut">
              <a:rPr lang="zh-CN" altLang="en-US" smtClean="0"/>
              <a:t>2026/5/28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625771-055C-1E9A-95B0-7DAE1086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D26BC0-ECAA-6D97-2250-15DE18F3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B312-A8B4-4933-A16D-DE824A76B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4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B9511A5-AFCD-2189-828B-B9DB43C9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3D811D-5CBD-807F-823B-95AB707E3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AEC0C-161C-949D-CB5C-BF333E40D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A7084-435A-4A36-8FCE-52F0D2524861}" type="datetimeFigureOut">
              <a:rPr lang="zh-CN" altLang="en-US" smtClean="0"/>
              <a:t>2026/5/28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7408E1-F4C2-6CD3-2883-D5D320852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2D53AD-CE07-7B85-5B14-BFAB96806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7B312-A8B4-4933-A16D-DE824A76B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89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59E5CC-8893-1997-E5E7-154A90AA50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altLang="zh-CN" dirty="0"/>
              <a:t>Tengeri meszes vázú állatok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2FDFE1E-9076-40B1-DAB2-51933303D1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altLang="zh-CN" dirty="0"/>
              <a:t>Kimi 9.C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135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843588-A164-F226-941F-DA0F3D68D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dirty="0"/>
              <a:t>Noé bárkája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CB763F-855C-656D-7234-8F8CF1955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zh-CN" b="1" dirty="0"/>
              <a:t>Osztály:</a:t>
            </a:r>
            <a:r>
              <a:rPr lang="hu-HU" altLang="zh-CN" dirty="0"/>
              <a:t> Kagylók – két különálló, egymáshoz illeszkedő teknő</a:t>
            </a:r>
          </a:p>
          <a:p>
            <a:r>
              <a:rPr lang="hu-HU" altLang="zh-CN" b="1" dirty="0"/>
              <a:t>Megjelenés:</a:t>
            </a:r>
            <a:r>
              <a:rPr lang="hu-HU" altLang="zh-CN" dirty="0"/>
              <a:t> Hosszúkás, bordázott váz, amely összecsukva egy ókori bárkára hasonlít</a:t>
            </a:r>
          </a:p>
          <a:p>
            <a:r>
              <a:rPr lang="hu-HU" altLang="zh-CN" b="1" dirty="0"/>
              <a:t>Életmód:</a:t>
            </a:r>
            <a:r>
              <a:rPr lang="hu-HU" altLang="zh-CN" dirty="0"/>
              <a:t> Sziklákhoz rögzült, passzív életmód; a vízből szűri ki a planktonokat.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5CBCCB-C26B-2BF1-AD70-E01694F80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364" y="4402436"/>
            <a:ext cx="7673636" cy="2455564"/>
          </a:xfrm>
          <a:prstGeom prst="rect">
            <a:avLst/>
          </a:prstGeom>
        </p:spPr>
      </p:pic>
      <p:pic>
        <p:nvPicPr>
          <p:cNvPr id="5" name="图片 4" descr="noé bárkája">
            <a:extLst>
              <a:ext uri="{FF2B5EF4-FFF2-40B4-BE49-F238E27FC236}">
                <a16:creationId xmlns:a16="http://schemas.microsoft.com/office/drawing/2014/main" id="{86314E54-CB0C-DACB-EAB4-6D3981519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07" y="4260966"/>
            <a:ext cx="3535533" cy="26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7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02D848-56B4-A45D-C7B9-2C866441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dirty="0"/>
              <a:t>Kúpcsiga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F7DE7A-EAB2-72B2-1267-EAAF814C5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96775" cy="4351338"/>
          </a:xfrm>
        </p:spPr>
        <p:txBody>
          <a:bodyPr>
            <a:normAutofit fontScale="92500" lnSpcReduction="10000"/>
          </a:bodyPr>
          <a:lstStyle/>
          <a:p>
            <a:r>
              <a:rPr lang="hu-HU" altLang="zh-CN" b="1" dirty="0"/>
              <a:t>Osztály:</a:t>
            </a:r>
            <a:r>
              <a:rPr lang="hu-HU" altLang="zh-CN" dirty="0"/>
              <a:t> Csigák – egyetlen darabból álló, csavart ház</a:t>
            </a:r>
          </a:p>
          <a:p>
            <a:r>
              <a:rPr lang="hu-HU" altLang="zh-CN" b="1" dirty="0"/>
              <a:t>Megjelenés:</a:t>
            </a:r>
            <a:r>
              <a:rPr lang="hu-HU" altLang="zh-CN" dirty="0"/>
              <a:t> Tökéletes kúp alakú, nehéz, porcelánszerű és mintás váz</a:t>
            </a:r>
          </a:p>
          <a:p>
            <a:r>
              <a:rPr lang="hu-HU" altLang="zh-CN" b="1" dirty="0"/>
              <a:t>Életmód:</a:t>
            </a:r>
            <a:r>
              <a:rPr lang="hu-HU" altLang="zh-CN" dirty="0"/>
              <a:t> Vadászó ragadozó. Módosult reszelőnyelve egy mérgező szigonnyá alakult</a:t>
            </a:r>
          </a:p>
          <a:p>
            <a:r>
              <a:rPr lang="hu-HU" altLang="zh-CN" b="1" dirty="0"/>
              <a:t>Figyelmeztetés:</a:t>
            </a:r>
            <a:r>
              <a:rPr lang="hu-HU" altLang="zh-CN" dirty="0"/>
              <a:t> Élő példányaik érintése az emberre nézve is halálos lehet</a:t>
            </a:r>
            <a:endParaRPr lang="zh-CN" altLang="en-US" dirty="0"/>
          </a:p>
        </p:txBody>
      </p:sp>
      <p:pic>
        <p:nvPicPr>
          <p:cNvPr id="4" name="图片 3" descr="Kúpcsiga – Wikipédia">
            <a:extLst>
              <a:ext uri="{FF2B5EF4-FFF2-40B4-BE49-F238E27FC236}">
                <a16:creationId xmlns:a16="http://schemas.microsoft.com/office/drawing/2014/main" id="{5798995E-FACB-0DB5-0F8E-E1F2A762B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168" y="291345"/>
            <a:ext cx="3731581" cy="2798686"/>
          </a:xfrm>
          <a:prstGeom prst="rect">
            <a:avLst/>
          </a:prstGeom>
        </p:spPr>
      </p:pic>
      <p:pic>
        <p:nvPicPr>
          <p:cNvPr id="9" name="图片 8" descr="A világ egyik legmérgezőbb állatát vette kézbe egy férfi | 24.hu">
            <a:extLst>
              <a:ext uri="{FF2B5EF4-FFF2-40B4-BE49-F238E27FC236}">
                <a16:creationId xmlns:a16="http://schemas.microsoft.com/office/drawing/2014/main" id="{D5B3AE4F-8BDE-C96D-99D0-864148BB4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541" y="3429000"/>
            <a:ext cx="5583208" cy="313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4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B7FEE-3AA6-A727-5825-8C8715F26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dirty="0"/>
              <a:t>Bíborcsiga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E78D91-DE99-4FA0-CEC2-20227A038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1694619"/>
            <a:ext cx="3346142" cy="4351338"/>
          </a:xfrm>
        </p:spPr>
        <p:txBody>
          <a:bodyPr>
            <a:normAutofit fontScale="85000" lnSpcReduction="20000"/>
          </a:bodyPr>
          <a:lstStyle/>
          <a:p>
            <a:r>
              <a:rPr lang="hu-HU" altLang="zh-CN" b="1" dirty="0"/>
              <a:t>Osztály:</a:t>
            </a:r>
            <a:r>
              <a:rPr lang="hu-HU" altLang="zh-CN" dirty="0"/>
              <a:t> Csigák – masszív, védelemre módosult váz</a:t>
            </a:r>
          </a:p>
          <a:p>
            <a:r>
              <a:rPr lang="hu-HU" altLang="zh-CN" b="1" dirty="0"/>
              <a:t>Megjelenés:</a:t>
            </a:r>
            <a:r>
              <a:rPr lang="hu-HU" altLang="zh-CN" dirty="0"/>
              <a:t> Vastag falú ház, amelyet tüskék és bordák védenek a ragadozóktól</a:t>
            </a:r>
          </a:p>
          <a:p>
            <a:r>
              <a:rPr lang="hu-HU" altLang="zh-CN" b="1" dirty="0"/>
              <a:t>Történelem:</a:t>
            </a:r>
            <a:r>
              <a:rPr lang="hu-HU" altLang="zh-CN" dirty="0"/>
              <a:t> Ókorban a méregdrága, lila színű kelmefestékét az ebből kinyert mirigyváladékból készítették.</a:t>
            </a:r>
            <a:endParaRPr lang="zh-CN" altLang="en-US" dirty="0"/>
          </a:p>
        </p:txBody>
      </p:sp>
      <p:pic>
        <p:nvPicPr>
          <p:cNvPr id="4" name="图片 3" descr="A BÍBORFESTÉK TÖRTÉNETE">
            <a:extLst>
              <a:ext uri="{FF2B5EF4-FFF2-40B4-BE49-F238E27FC236}">
                <a16:creationId xmlns:a16="http://schemas.microsoft.com/office/drawing/2014/main" id="{F2EBEAC5-BAD7-C24C-ABEA-FA03A1C81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536" y="2738761"/>
            <a:ext cx="3088464" cy="4119239"/>
          </a:xfrm>
          <a:prstGeom prst="rect">
            <a:avLst/>
          </a:prstGeom>
        </p:spPr>
      </p:pic>
      <p:pic>
        <p:nvPicPr>
          <p:cNvPr id="5" name="图片 4" descr="remlac.hu | Róka fogta csuka - TÜSKÉS">
            <a:extLst>
              <a:ext uri="{FF2B5EF4-FFF2-40B4-BE49-F238E27FC236}">
                <a16:creationId xmlns:a16="http://schemas.microsoft.com/office/drawing/2014/main" id="{D81861DF-65A5-91C3-663D-BE8F7C24E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736" y="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65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131</Words>
  <Application>Microsoft Office PowerPoint</Application>
  <PresentationFormat>宽屏</PresentationFormat>
  <Paragraphs>15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主题​​</vt:lpstr>
      <vt:lpstr>Tengeri meszes vázú állatok</vt:lpstr>
      <vt:lpstr>Noé bárkája</vt:lpstr>
      <vt:lpstr>Kúpcsiga</vt:lpstr>
      <vt:lpstr>Bíborcsiga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Kimi fooootbaaaall</dc:creator>
  <cp:lastModifiedBy>Kimi fooootbaaaall</cp:lastModifiedBy>
  <cp:revision>1</cp:revision>
  <dcterms:created xsi:type="dcterms:W3CDTF">2026-05-28T19:07:11Z</dcterms:created>
  <dcterms:modified xsi:type="dcterms:W3CDTF">2026-05-28T19:20:23Z</dcterms:modified>
</cp:coreProperties>
</file>