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48B581-C20D-C591-DFBC-45C4613EC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2C33981-3D76-410B-B879-C15AC61E5A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56648BA-358F-027F-CE49-C009F4A0F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7320-61C8-4A9B-B8E7-A09EC5C327BE}" type="datetimeFigureOut">
              <a:rPr lang="hu-HU" smtClean="0"/>
              <a:t>2026. 05. 31.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306B0A8-9149-E57D-5796-3CA9780F4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C6D0B86-56BB-5CCD-2141-50A6D6BF4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6D75-BB67-44A8-8B7F-52A60596C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455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EDCBFE1-F29A-1623-B5D6-051F23213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29BB8B4-7D55-A27E-72BF-003E58F0F7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00D41DB-3545-B8F2-2719-3D5B40050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7320-61C8-4A9B-B8E7-A09EC5C327BE}" type="datetimeFigureOut">
              <a:rPr lang="hu-HU" smtClean="0"/>
              <a:t>2026. 05. 31.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46F9DCF-6FF1-6A55-26D2-0A6C9CD16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4E569B5-12D4-5B93-4CBD-BBB366E47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6D75-BB67-44A8-8B7F-52A60596C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7551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9BF8A43E-0DD3-8D80-AE0D-F023EF207F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A4C9279-FCF0-1FA4-1B8D-1728263936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D12578E-F883-F159-723B-E4E851E22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7320-61C8-4A9B-B8E7-A09EC5C327BE}" type="datetimeFigureOut">
              <a:rPr lang="hu-HU" smtClean="0"/>
              <a:t>2026. 05. 31.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55803B7-FA82-C5F5-2B71-477C97FB5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1B3CA41-0F33-1C40-7FB4-4716D5169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6D75-BB67-44A8-8B7F-52A60596C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864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3BC763B-E5C0-36C0-C0C6-6F6453A8A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8EBA0F9-ECB6-E8FF-FD0F-AF3A20375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D77B9F3-D8FC-0651-E80C-62DA9F057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7320-61C8-4A9B-B8E7-A09EC5C327BE}" type="datetimeFigureOut">
              <a:rPr lang="hu-HU" smtClean="0"/>
              <a:t>2026. 05. 31.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8FFDBE8-EE64-04B5-3AF5-5541AB126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5F29364-4D64-0376-0C2E-FB18383D0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6D75-BB67-44A8-8B7F-52A60596C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413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F0E8C54-200A-7201-3649-509C3DAC8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D4A8B50-F042-9BF9-1539-3208C274E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D91BFA2-CD0C-2AA5-1AA1-7548850DF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7320-61C8-4A9B-B8E7-A09EC5C327BE}" type="datetimeFigureOut">
              <a:rPr lang="hu-HU" smtClean="0"/>
              <a:t>2026. 05. 31.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A19D90D-630F-594B-FD48-2616DDC54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F0E471B-5AB6-A074-10C5-764EDC847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6D75-BB67-44A8-8B7F-52A60596C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4179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09CF433-252C-8AE1-F61E-B2A49EA41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DB60473-DDE2-72C3-A39B-EC66C1A8C5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8D72F11-D740-02E2-98C8-10C7C3C832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107FD5E-3634-2697-9FA0-3D7DD6C82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7320-61C8-4A9B-B8E7-A09EC5C327BE}" type="datetimeFigureOut">
              <a:rPr lang="hu-HU" smtClean="0"/>
              <a:t>2026. 05. 31.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CC0B7E0-2EDE-3271-6AEB-0EDDDE802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2442CE6-8C6A-7FA3-D859-648525DE5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6D75-BB67-44A8-8B7F-52A60596C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24342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8CE8E86-72F5-268F-B759-9BD833C60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2C8C560-9539-6D32-AFC3-80CFB3AE4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034EF5B-D282-87C4-1736-419FFF38A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089EFBC2-4087-C202-DC88-A8ADD7A16A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6D72FAA6-57F4-1155-C06C-D138567C27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054454F1-51D2-5AD5-55EA-E1F062620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7320-61C8-4A9B-B8E7-A09EC5C327BE}" type="datetimeFigureOut">
              <a:rPr lang="hu-HU" smtClean="0"/>
              <a:t>2026. 05. 31.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A1E4835C-D3B4-503C-628F-6430618E2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590B2A8D-12B5-A976-F286-1562A6A38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6D75-BB67-44A8-8B7F-52A60596C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912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1DF0791-96CF-98B4-7CC8-469A958C3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860C061A-AA19-0DEF-CABC-68701EC92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7320-61C8-4A9B-B8E7-A09EC5C327BE}" type="datetimeFigureOut">
              <a:rPr lang="hu-HU" smtClean="0"/>
              <a:t>2026. 05. 31.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7A6D3189-B090-558A-C66B-034E3A1E3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8DE243D-31E3-1C31-E2D9-0FEAFA50A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6D75-BB67-44A8-8B7F-52A60596C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0133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502732E-7CA8-A903-480E-EF4F91D45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7320-61C8-4A9B-B8E7-A09EC5C327BE}" type="datetimeFigureOut">
              <a:rPr lang="hu-HU" smtClean="0"/>
              <a:t>2026. 05. 31.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BC078757-5F8C-E8DE-A6C1-4232E6EE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273FE7B-9CB5-223D-9763-CA4E77EAE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6D75-BB67-44A8-8B7F-52A60596C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9286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D9C782-DCE5-630C-5190-331F0A730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64B4D75-138A-9159-F37C-AE63C52E0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AAE685D-4530-6CAA-990F-25DBCAC77B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09CD801-F2D7-EC58-9BE8-7B65B3C05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7320-61C8-4A9B-B8E7-A09EC5C327BE}" type="datetimeFigureOut">
              <a:rPr lang="hu-HU" smtClean="0"/>
              <a:t>2026. 05. 31.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6105753-DE73-4C60-5C31-13F47D11F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A883FE2-8FC6-9F3A-648C-508E2F42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6D75-BB67-44A8-8B7F-52A60596C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0654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300DC46-7CEE-CD2D-A659-FEF2FE0B0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FF0B7820-ADD3-983D-DF29-C3740B8FB7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B164E3D1-ACA0-15D9-E8CA-287891576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DBD61F9-6B73-1DB7-5A34-9697A468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7320-61C8-4A9B-B8E7-A09EC5C327BE}" type="datetimeFigureOut">
              <a:rPr lang="hu-HU" smtClean="0"/>
              <a:t>2026. 05. 31.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1B29071-9094-45E5-4BEA-8820E723D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28F4205-908A-2C5B-DEDB-13F4DB4E0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6D75-BB67-44A8-8B7F-52A60596C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4309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3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CF476680-5D4F-F9BE-C9FE-B344282F6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0F546C2-A37E-6BB3-2BA3-837841F10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7BD35AB-B777-6B57-390C-2CC6F07138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7F7320-61C8-4A9B-B8E7-A09EC5C327BE}" type="datetimeFigureOut">
              <a:rPr lang="hu-HU" smtClean="0"/>
              <a:t>2026. 05. 31.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D91146B-D821-9D53-E6F5-2261EFB1E3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0B47453-02B9-DE4F-2F3A-CFC804A88B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E56D75-BB67-44A8-8B7F-52A60596C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8829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3F09031-FC57-5FF6-FA7A-544F7FE074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MIRAMARE-KASTÉLY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AF070B7-8AA9-7ABE-6969-1CE2FB8EA8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Készítette: Roszkos Vilmos</a:t>
            </a:r>
          </a:p>
        </p:txBody>
      </p:sp>
    </p:spTree>
    <p:extLst>
      <p:ext uri="{BB962C8B-B14F-4D97-AF65-F5344CB8AC3E}">
        <p14:creationId xmlns:p14="http://schemas.microsoft.com/office/powerpoint/2010/main" val="257437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iramare-kastély (Olaszország)">
            <a:extLst>
              <a:ext uri="{FF2B5EF4-FFF2-40B4-BE49-F238E27FC236}">
                <a16:creationId xmlns:a16="http://schemas.microsoft.com/office/drawing/2014/main" id="{BA840392-7421-E933-21E9-167DA9A9D2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376" y="0"/>
            <a:ext cx="54613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zis 3">
            <a:extLst>
              <a:ext uri="{FF2B5EF4-FFF2-40B4-BE49-F238E27FC236}">
                <a16:creationId xmlns:a16="http://schemas.microsoft.com/office/drawing/2014/main" id="{5601E0A2-9254-217A-86C1-64052DABD5BD}"/>
              </a:ext>
            </a:extLst>
          </p:cNvPr>
          <p:cNvSpPr/>
          <p:nvPr/>
        </p:nvSpPr>
        <p:spPr>
          <a:xfrm>
            <a:off x="3559278" y="835742"/>
            <a:ext cx="157316" cy="1573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8C864451-8662-6FBB-C14D-62FAF5166112}"/>
              </a:ext>
            </a:extLst>
          </p:cNvPr>
          <p:cNvSpPr txBox="1"/>
          <p:nvPr/>
        </p:nvSpPr>
        <p:spPr>
          <a:xfrm>
            <a:off x="7128387" y="835742"/>
            <a:ext cx="4218039" cy="5345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/>
              <a:t>Trieszt, Olaszország</a:t>
            </a:r>
          </a:p>
          <a:p>
            <a:endParaRPr lang="hu-HU" sz="3200" dirty="0"/>
          </a:p>
          <a:p>
            <a:endParaRPr lang="hu-HU" sz="3200" dirty="0"/>
          </a:p>
          <a:p>
            <a:r>
              <a:rPr lang="hu-HU" sz="3200" dirty="0"/>
              <a:t>Neogótikus</a:t>
            </a:r>
          </a:p>
          <a:p>
            <a:endParaRPr lang="hu-HU" sz="3200" dirty="0"/>
          </a:p>
          <a:p>
            <a:endParaRPr lang="hu-HU" sz="3200" dirty="0"/>
          </a:p>
          <a:p>
            <a:r>
              <a:rPr lang="hu-HU" sz="3200" dirty="0"/>
              <a:t>1856-1860</a:t>
            </a:r>
          </a:p>
          <a:p>
            <a:endParaRPr lang="hu-HU" sz="3200" dirty="0"/>
          </a:p>
          <a:p>
            <a:r>
              <a:rPr lang="hu-HU" sz="3200" dirty="0"/>
              <a:t>Alapterület: 2-3000m</a:t>
            </a:r>
            <a:r>
              <a:rPr lang="hu-HU" sz="3200" baseline="30000" dirty="0"/>
              <a:t>2</a:t>
            </a:r>
          </a:p>
          <a:p>
            <a:endParaRPr lang="hu-HU" sz="3200" baseline="30000" dirty="0"/>
          </a:p>
          <a:p>
            <a:r>
              <a:rPr lang="hu-HU" sz="3200" dirty="0"/>
              <a:t>Kert: 220 000m</a:t>
            </a:r>
            <a:r>
              <a:rPr lang="hu-HU" sz="3200" baseline="30000" dirty="0"/>
              <a:t>2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9822EB0D-2EAD-8CB7-F05F-BE6391063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132" y="401970"/>
            <a:ext cx="4617103" cy="6054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548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BEC9FF1F-4473-8C45-4208-71C859708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39" y="0"/>
            <a:ext cx="4752361" cy="6862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(Franz Xaver Winterhalter festménye, 1864">
            <a:extLst>
              <a:ext uri="{FF2B5EF4-FFF2-40B4-BE49-F238E27FC236}">
                <a16:creationId xmlns:a16="http://schemas.microsoft.com/office/drawing/2014/main" id="{213A5CFB-1774-5600-8EC2-A47A142439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0"/>
            <a:ext cx="51797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E806780F-95BC-2FC0-FF90-FCC2FC43D80F}"/>
              </a:ext>
            </a:extLst>
          </p:cNvPr>
          <p:cNvSpPr txBox="1"/>
          <p:nvPr/>
        </p:nvSpPr>
        <p:spPr>
          <a:xfrm>
            <a:off x="7718321" y="127819"/>
            <a:ext cx="2458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1840 - 1927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6959AA8B-9CD7-6486-7AEF-EC0BEBE8624D}"/>
              </a:ext>
            </a:extLst>
          </p:cNvPr>
          <p:cNvSpPr txBox="1"/>
          <p:nvPr/>
        </p:nvSpPr>
        <p:spPr>
          <a:xfrm>
            <a:off x="3572796" y="260329"/>
            <a:ext cx="19332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1832 - 1867</a:t>
            </a:r>
          </a:p>
        </p:txBody>
      </p:sp>
    </p:spTree>
    <p:extLst>
      <p:ext uri="{BB962C8B-B14F-4D97-AF65-F5344CB8AC3E}">
        <p14:creationId xmlns:p14="http://schemas.microsoft.com/office/powerpoint/2010/main" val="2344139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7" name="Rectangle 3086">
            <a:extLst>
              <a:ext uri="{FF2B5EF4-FFF2-40B4-BE49-F238E27FC236}">
                <a16:creationId xmlns:a16="http://schemas.microsoft.com/office/drawing/2014/main" id="{CFE55B3F-4634-4A41-B146-E6251581E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01648"/>
          </a:xfrm>
          <a:prstGeom prst="rect">
            <a:avLst/>
          </a:prstGeom>
          <a:solidFill>
            <a:srgbClr val="646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8" name="Picture 6">
            <a:extLst>
              <a:ext uri="{FF2B5EF4-FFF2-40B4-BE49-F238E27FC236}">
                <a16:creationId xmlns:a16="http://schemas.microsoft.com/office/drawing/2014/main" id="{C5FEA80F-66BA-D6A6-BAE8-864156D79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12" r="52849" b="-1"/>
          <a:stretch>
            <a:fillRect/>
          </a:stretch>
        </p:blipFill>
        <p:spPr bwMode="auto">
          <a:xfrm>
            <a:off x="20" y="638177"/>
            <a:ext cx="3017500" cy="5581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A palota a tenger felől">
            <a:extLst>
              <a:ext uri="{FF2B5EF4-FFF2-40B4-BE49-F238E27FC236}">
                <a16:creationId xmlns:a16="http://schemas.microsoft.com/office/drawing/2014/main" id="{C2C37972-C9C9-E606-7B22-728155F1FE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" r="15072" b="-1"/>
          <a:stretch>
            <a:fillRect/>
          </a:stretch>
        </p:blipFill>
        <p:spPr bwMode="auto">
          <a:xfrm>
            <a:off x="3171272" y="638179"/>
            <a:ext cx="5849456" cy="5581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Mesekastély az Adriai-tenger partján – Castello di Miramare ...">
            <a:extLst>
              <a:ext uri="{FF2B5EF4-FFF2-40B4-BE49-F238E27FC236}">
                <a16:creationId xmlns:a16="http://schemas.microsoft.com/office/drawing/2014/main" id="{89A3F139-207F-D0AF-9855-57A50952A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2" r="5426" b="2"/>
          <a:stretch>
            <a:fillRect/>
          </a:stretch>
        </p:blipFill>
        <p:spPr bwMode="auto">
          <a:xfrm>
            <a:off x="9174480" y="638178"/>
            <a:ext cx="3017520" cy="5581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9" name="Rectangle 3088">
            <a:extLst>
              <a:ext uri="{FF2B5EF4-FFF2-40B4-BE49-F238E27FC236}">
                <a16:creationId xmlns:a16="http://schemas.microsoft.com/office/drawing/2014/main" id="{5CD271E5-55BF-4266-A3A7-CFCC30518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56352"/>
            <a:ext cx="12192000" cy="501648"/>
          </a:xfrm>
          <a:prstGeom prst="rect">
            <a:avLst/>
          </a:prstGeom>
          <a:solidFill>
            <a:srgbClr val="646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04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4104">
            <a:extLst>
              <a:ext uri="{FF2B5EF4-FFF2-40B4-BE49-F238E27FC236}">
                <a16:creationId xmlns:a16="http://schemas.microsoft.com/office/drawing/2014/main" id="{0205D939-00C4-4F2E-9797-3170DD040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7" name="Rectangle 4106">
            <a:extLst>
              <a:ext uri="{FF2B5EF4-FFF2-40B4-BE49-F238E27FC236}">
                <a16:creationId xmlns:a16="http://schemas.microsoft.com/office/drawing/2014/main" id="{38EE4E44-1403-472B-8C01-D354CB8F5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Salottino di Carlotta">
            <a:extLst>
              <a:ext uri="{FF2B5EF4-FFF2-40B4-BE49-F238E27FC236}">
                <a16:creationId xmlns:a16="http://schemas.microsoft.com/office/drawing/2014/main" id="{D91ED547-E8AA-D49C-4FAE-599161D23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19" r="-1" b="-1"/>
          <a:stretch>
            <a:fillRect/>
          </a:stretch>
        </p:blipFill>
        <p:spPr bwMode="auto">
          <a:xfrm>
            <a:off x="6421035" y="643467"/>
            <a:ext cx="5129784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9" name="Rectangle 4108">
            <a:extLst>
              <a:ext uri="{FF2B5EF4-FFF2-40B4-BE49-F238E27FC236}">
                <a16:creationId xmlns:a16="http://schemas.microsoft.com/office/drawing/2014/main" id="{583CCE40-4C5F-42D3-86D9-7892AD1E9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0" name="Picture 4" descr="Sala del trono">
            <a:extLst>
              <a:ext uri="{FF2B5EF4-FFF2-40B4-BE49-F238E27FC236}">
                <a16:creationId xmlns:a16="http://schemas.microsoft.com/office/drawing/2014/main" id="{1ED056F6-BF9B-71A4-A67A-001426821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31" r="22005" b="-2"/>
          <a:stretch>
            <a:fillRect/>
          </a:stretch>
        </p:blipFill>
        <p:spPr bwMode="auto">
          <a:xfrm>
            <a:off x="641180" y="643467"/>
            <a:ext cx="5129784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209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5128">
            <a:extLst>
              <a:ext uri="{FF2B5EF4-FFF2-40B4-BE49-F238E27FC236}">
                <a16:creationId xmlns:a16="http://schemas.microsoft.com/office/drawing/2014/main" id="{0205D939-00C4-4F2E-9797-3170DD040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1" name="Rectangle 5130">
            <a:extLst>
              <a:ext uri="{FF2B5EF4-FFF2-40B4-BE49-F238E27FC236}">
                <a16:creationId xmlns:a16="http://schemas.microsoft.com/office/drawing/2014/main" id="{38EE4E44-1403-472B-8C01-D354CB8F5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A2610B61-5BE5-C72C-CE85-08B7B5B563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96" r="11602" b="1"/>
          <a:stretch>
            <a:fillRect/>
          </a:stretch>
        </p:blipFill>
        <p:spPr bwMode="auto">
          <a:xfrm>
            <a:off x="6421035" y="643467"/>
            <a:ext cx="5129784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3" name="Rectangle 5132">
            <a:extLst>
              <a:ext uri="{FF2B5EF4-FFF2-40B4-BE49-F238E27FC236}">
                <a16:creationId xmlns:a16="http://schemas.microsoft.com/office/drawing/2014/main" id="{583CCE40-4C5F-42D3-86D9-7892AD1E9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4" name="Picture 4" descr="The Castle | Museo Storico e Il Parco del Castello di Miramare">
            <a:extLst>
              <a:ext uri="{FF2B5EF4-FFF2-40B4-BE49-F238E27FC236}">
                <a16:creationId xmlns:a16="http://schemas.microsoft.com/office/drawing/2014/main" id="{7C059D3B-2F14-CE6E-2451-96381BDCDB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04" r="17750" b="1"/>
          <a:stretch>
            <a:fillRect/>
          </a:stretch>
        </p:blipFill>
        <p:spPr bwMode="auto">
          <a:xfrm>
            <a:off x="641180" y="643467"/>
            <a:ext cx="5129784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7679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0A91D1-E61A-7ACF-C234-944B06A207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KÖSZÖNÖM A FIGYELMET!</a:t>
            </a:r>
          </a:p>
        </p:txBody>
      </p:sp>
    </p:spTree>
    <p:extLst>
      <p:ext uri="{BB962C8B-B14F-4D97-AF65-F5344CB8AC3E}">
        <p14:creationId xmlns:p14="http://schemas.microsoft.com/office/powerpoint/2010/main" val="2495645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27</Words>
  <Application>Microsoft Office PowerPoint</Application>
  <PresentationFormat>Szélesvásznú</PresentationFormat>
  <Paragraphs>16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Office-téma</vt:lpstr>
      <vt:lpstr>MIRAMARE-KASTÉLY</vt:lpstr>
      <vt:lpstr>PowerPoint-bemutató</vt:lpstr>
      <vt:lpstr>PowerPoint-bemutató</vt:lpstr>
      <vt:lpstr>PowerPoint-bemutató</vt:lpstr>
      <vt:lpstr>PowerPoint-bemutató</vt:lpstr>
      <vt:lpstr>PowerPoint-bemutató</vt:lpstr>
      <vt:lpstr>KÖSZÖNÖM A FIGYELMET!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Vilmos Office R</dc:creator>
  <cp:lastModifiedBy>Vilmos Office R</cp:lastModifiedBy>
  <cp:revision>3</cp:revision>
  <dcterms:created xsi:type="dcterms:W3CDTF">2026-05-31T14:27:44Z</dcterms:created>
  <dcterms:modified xsi:type="dcterms:W3CDTF">2026-05-31T15:09:00Z</dcterms:modified>
</cp:coreProperties>
</file>