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62" r:id="rId7"/>
    <p:sldId id="263" r:id="rId8"/>
    <p:sldId id="270" r:id="rId9"/>
    <p:sldId id="257" r:id="rId10"/>
    <p:sldId id="258" r:id="rId11"/>
    <p:sldId id="260" r:id="rId12"/>
    <p:sldId id="264" r:id="rId13"/>
    <p:sldId id="265" r:id="rId14"/>
    <p:sldId id="266" r:id="rId15"/>
    <p:sldId id="271" r:id="rId16"/>
    <p:sldId id="269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E4307-508A-4E8D-924C-82CB49A100B9}" v="114" dt="2026-05-24T16:06:39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él" userId="13c2253074e35c1d" providerId="LiveId" clId="{77CE4307-508A-4E8D-924C-82CB49A100B9}"/>
    <pc:docChg chg="undo custSel modSld">
      <pc:chgData name="Adél" userId="13c2253074e35c1d" providerId="LiveId" clId="{77CE4307-508A-4E8D-924C-82CB49A100B9}" dt="2026-05-22T21:01:27.360" v="162"/>
      <pc:docMkLst>
        <pc:docMk/>
      </pc:docMkLst>
      <pc:sldChg chg="addSp modSp mod setBg">
        <pc:chgData name="Adél" userId="13c2253074e35c1d" providerId="LiveId" clId="{77CE4307-508A-4E8D-924C-82CB49A100B9}" dt="2026-05-22T21:01:27.360" v="162"/>
        <pc:sldMkLst>
          <pc:docMk/>
          <pc:sldMk cId="2193672039" sldId="256"/>
        </pc:sldMkLst>
        <pc:spChg chg="mod">
          <ac:chgData name="Adél" userId="13c2253074e35c1d" providerId="LiveId" clId="{77CE4307-508A-4E8D-924C-82CB49A100B9}" dt="2026-05-22T20:59:07.056" v="101" actId="20577"/>
          <ac:spMkLst>
            <pc:docMk/>
            <pc:sldMk cId="2193672039" sldId="256"/>
            <ac:spMk id="3" creationId="{2BCC66C5-10C8-A5C7-B526-E78BAC068195}"/>
          </ac:spMkLst>
        </pc:spChg>
        <pc:spChg chg="add mod">
          <ac:chgData name="Adél" userId="13c2253074e35c1d" providerId="LiveId" clId="{77CE4307-508A-4E8D-924C-82CB49A100B9}" dt="2026-05-22T20:58:21.081" v="97" actId="1076"/>
          <ac:spMkLst>
            <pc:docMk/>
            <pc:sldMk cId="2193672039" sldId="256"/>
            <ac:spMk id="4" creationId="{B884C01F-DEEA-B617-DEA5-62F0A7221AFB}"/>
          </ac:spMkLst>
        </pc:spChg>
      </pc:sldChg>
    </pc:docChg>
  </pc:docChgLst>
  <pc:docChgLst>
    <pc:chgData name="Adél Bukovinszky" userId="13c2253074e35c1d" providerId="LiveId" clId="{77CE4307-508A-4E8D-924C-82CB49A100B9}"/>
    <pc:docChg chg="undo redo custSel addSld delSld modSld sldOrd">
      <pc:chgData name="Adél Bukovinszky" userId="13c2253074e35c1d" providerId="LiveId" clId="{77CE4307-508A-4E8D-924C-82CB49A100B9}" dt="2026-05-24T21:18:36.597" v="2162" actId="20577"/>
      <pc:docMkLst>
        <pc:docMk/>
      </pc:docMkLst>
      <pc:sldChg chg="modSp mod">
        <pc:chgData name="Adél Bukovinszky" userId="13c2253074e35c1d" providerId="LiveId" clId="{77CE4307-508A-4E8D-924C-82CB49A100B9}" dt="2026-05-23T09:59:51.751" v="463" actId="1076"/>
        <pc:sldMkLst>
          <pc:docMk/>
          <pc:sldMk cId="2193672039" sldId="256"/>
        </pc:sldMkLst>
        <pc:spChg chg="mod">
          <ac:chgData name="Adél Bukovinszky" userId="13c2253074e35c1d" providerId="LiveId" clId="{77CE4307-508A-4E8D-924C-82CB49A100B9}" dt="2026-05-23T09:59:51.751" v="463" actId="1076"/>
          <ac:spMkLst>
            <pc:docMk/>
            <pc:sldMk cId="2193672039" sldId="256"/>
            <ac:spMk id="2" creationId="{C06F6584-B599-EDB5-D7A3-64FD1A5572C1}"/>
          </ac:spMkLst>
        </pc:spChg>
        <pc:spChg chg="mod">
          <ac:chgData name="Adél Bukovinszky" userId="13c2253074e35c1d" providerId="LiveId" clId="{77CE4307-508A-4E8D-924C-82CB49A100B9}" dt="2026-05-23T09:58:58.730" v="456" actId="255"/>
          <ac:spMkLst>
            <pc:docMk/>
            <pc:sldMk cId="2193672039" sldId="256"/>
            <ac:spMk id="3" creationId="{2BCC66C5-10C8-A5C7-B526-E78BAC068195}"/>
          </ac:spMkLst>
        </pc:spChg>
        <pc:spChg chg="mod">
          <ac:chgData name="Adél Bukovinszky" userId="13c2253074e35c1d" providerId="LiveId" clId="{77CE4307-508A-4E8D-924C-82CB49A100B9}" dt="2026-05-23T09:59:22.841" v="459" actId="1076"/>
          <ac:spMkLst>
            <pc:docMk/>
            <pc:sldMk cId="2193672039" sldId="256"/>
            <ac:spMk id="4" creationId="{B884C01F-DEEA-B617-DEA5-62F0A7221AFB}"/>
          </ac:spMkLst>
        </pc:spChg>
      </pc:sldChg>
      <pc:sldChg chg="modSp mod">
        <pc:chgData name="Adél Bukovinszky" userId="13c2253074e35c1d" providerId="LiveId" clId="{77CE4307-508A-4E8D-924C-82CB49A100B9}" dt="2026-05-24T16:39:24.831" v="1645" actId="20577"/>
        <pc:sldMkLst>
          <pc:docMk/>
          <pc:sldMk cId="3305183702" sldId="257"/>
        </pc:sldMkLst>
        <pc:spChg chg="mod">
          <ac:chgData name="Adél Bukovinszky" userId="13c2253074e35c1d" providerId="LiveId" clId="{77CE4307-508A-4E8D-924C-82CB49A100B9}" dt="2026-05-24T16:39:24.831" v="1645" actId="20577"/>
          <ac:spMkLst>
            <pc:docMk/>
            <pc:sldMk cId="3305183702" sldId="257"/>
            <ac:spMk id="3" creationId="{C1F1D2B9-F4C2-EFA1-56E6-83D41EB8C8CA}"/>
          </ac:spMkLst>
        </pc:spChg>
      </pc:sldChg>
      <pc:sldChg chg="modSp mod">
        <pc:chgData name="Adél Bukovinszky" userId="13c2253074e35c1d" providerId="LiveId" clId="{77CE4307-508A-4E8D-924C-82CB49A100B9}" dt="2026-05-24T16:40:26.914" v="1752" actId="20577"/>
        <pc:sldMkLst>
          <pc:docMk/>
          <pc:sldMk cId="2733506999" sldId="258"/>
        </pc:sldMkLst>
        <pc:spChg chg="mod">
          <ac:chgData name="Adél Bukovinszky" userId="13c2253074e35c1d" providerId="LiveId" clId="{77CE4307-508A-4E8D-924C-82CB49A100B9}" dt="2026-05-24T16:40:26.914" v="1752" actId="20577"/>
          <ac:spMkLst>
            <pc:docMk/>
            <pc:sldMk cId="2733506999" sldId="258"/>
            <ac:spMk id="3" creationId="{C1F1D2B9-F4C2-EFA1-56E6-83D41EB8C8CA}"/>
          </ac:spMkLst>
        </pc:spChg>
      </pc:sldChg>
      <pc:sldChg chg="del">
        <pc:chgData name="Adél Bukovinszky" userId="13c2253074e35c1d" providerId="LiveId" clId="{77CE4307-508A-4E8D-924C-82CB49A100B9}" dt="2026-05-23T14:55:25.874" v="487" actId="47"/>
        <pc:sldMkLst>
          <pc:docMk/>
          <pc:sldMk cId="4011675225" sldId="259"/>
        </pc:sldMkLst>
      </pc:sldChg>
      <pc:sldChg chg="modSp mod">
        <pc:chgData name="Adél Bukovinszky" userId="13c2253074e35c1d" providerId="LiveId" clId="{77CE4307-508A-4E8D-924C-82CB49A100B9}" dt="2026-05-24T21:01:11.047" v="1835" actId="20577"/>
        <pc:sldMkLst>
          <pc:docMk/>
          <pc:sldMk cId="4006448824" sldId="260"/>
        </pc:sldMkLst>
        <pc:spChg chg="mod">
          <ac:chgData name="Adél Bukovinszky" userId="13c2253074e35c1d" providerId="LiveId" clId="{77CE4307-508A-4E8D-924C-82CB49A100B9}" dt="2026-05-24T21:01:11.047" v="1835" actId="20577"/>
          <ac:spMkLst>
            <pc:docMk/>
            <pc:sldMk cId="4006448824" sldId="260"/>
            <ac:spMk id="3" creationId="{C1F1D2B9-F4C2-EFA1-56E6-83D41EB8C8CA}"/>
          </ac:spMkLst>
        </pc:spChg>
      </pc:sldChg>
      <pc:sldChg chg="del">
        <pc:chgData name="Adél Bukovinszky" userId="13c2253074e35c1d" providerId="LiveId" clId="{77CE4307-508A-4E8D-924C-82CB49A100B9}" dt="2026-05-24T19:12:59.326" v="1753" actId="47"/>
        <pc:sldMkLst>
          <pc:docMk/>
          <pc:sldMk cId="3703466430" sldId="261"/>
        </pc:sldMkLst>
      </pc:sldChg>
      <pc:sldChg chg="modSp mod">
        <pc:chgData name="Adél Bukovinszky" userId="13c2253074e35c1d" providerId="LiveId" clId="{77CE4307-508A-4E8D-924C-82CB49A100B9}" dt="2026-05-24T16:08:21.546" v="804" actId="255"/>
        <pc:sldMkLst>
          <pc:docMk/>
          <pc:sldMk cId="2882074962" sldId="262"/>
        </pc:sldMkLst>
        <pc:spChg chg="mod">
          <ac:chgData name="Adél Bukovinszky" userId="13c2253074e35c1d" providerId="LiveId" clId="{77CE4307-508A-4E8D-924C-82CB49A100B9}" dt="2026-05-23T14:44:53.262" v="486" actId="20577"/>
          <ac:spMkLst>
            <pc:docMk/>
            <pc:sldMk cId="2882074962" sldId="262"/>
            <ac:spMk id="2" creationId="{914AA676-70BD-A49B-6A12-B7E173BD4343}"/>
          </ac:spMkLst>
        </pc:spChg>
        <pc:spChg chg="mod">
          <ac:chgData name="Adél Bukovinszky" userId="13c2253074e35c1d" providerId="LiveId" clId="{77CE4307-508A-4E8D-924C-82CB49A100B9}" dt="2026-05-24T16:08:21.546" v="804" actId="255"/>
          <ac:spMkLst>
            <pc:docMk/>
            <pc:sldMk cId="2882074962" sldId="262"/>
            <ac:spMk id="3" creationId="{C1F1D2B9-F4C2-EFA1-56E6-83D41EB8C8CA}"/>
          </ac:spMkLst>
        </pc:spChg>
      </pc:sldChg>
      <pc:sldChg chg="modSp mod ord">
        <pc:chgData name="Adél Bukovinszky" userId="13c2253074e35c1d" providerId="LiveId" clId="{77CE4307-508A-4E8D-924C-82CB49A100B9}" dt="2026-05-24T16:09:25.957" v="829" actId="12"/>
        <pc:sldMkLst>
          <pc:docMk/>
          <pc:sldMk cId="2677776160" sldId="263"/>
        </pc:sldMkLst>
        <pc:spChg chg="mod">
          <ac:chgData name="Adél Bukovinszky" userId="13c2253074e35c1d" providerId="LiveId" clId="{77CE4307-508A-4E8D-924C-82CB49A100B9}" dt="2026-05-24T16:09:25.957" v="829" actId="12"/>
          <ac:spMkLst>
            <pc:docMk/>
            <pc:sldMk cId="2677776160" sldId="263"/>
            <ac:spMk id="3" creationId="{C1F1D2B9-F4C2-EFA1-56E6-83D41EB8C8CA}"/>
          </ac:spMkLst>
        </pc:spChg>
      </pc:sldChg>
      <pc:sldChg chg="modSp mod">
        <pc:chgData name="Adél Bukovinszky" userId="13c2253074e35c1d" providerId="LiveId" clId="{77CE4307-508A-4E8D-924C-82CB49A100B9}" dt="2026-05-24T21:02:32.586" v="1883" actId="20577"/>
        <pc:sldMkLst>
          <pc:docMk/>
          <pc:sldMk cId="1845984714" sldId="264"/>
        </pc:sldMkLst>
        <pc:spChg chg="mod">
          <ac:chgData name="Adél Bukovinszky" userId="13c2253074e35c1d" providerId="LiveId" clId="{77CE4307-508A-4E8D-924C-82CB49A100B9}" dt="2026-05-24T21:01:46.977" v="1849" actId="20577"/>
          <ac:spMkLst>
            <pc:docMk/>
            <pc:sldMk cId="1845984714" sldId="264"/>
            <ac:spMk id="2" creationId="{914AA676-70BD-A49B-6A12-B7E173BD4343}"/>
          </ac:spMkLst>
        </pc:spChg>
        <pc:spChg chg="mod">
          <ac:chgData name="Adél Bukovinszky" userId="13c2253074e35c1d" providerId="LiveId" clId="{77CE4307-508A-4E8D-924C-82CB49A100B9}" dt="2026-05-24T21:02:32.586" v="1883" actId="20577"/>
          <ac:spMkLst>
            <pc:docMk/>
            <pc:sldMk cId="1845984714" sldId="264"/>
            <ac:spMk id="3" creationId="{C1F1D2B9-F4C2-EFA1-56E6-83D41EB8C8CA}"/>
          </ac:spMkLst>
        </pc:spChg>
      </pc:sldChg>
      <pc:sldChg chg="modSp mod">
        <pc:chgData name="Adél Bukovinszky" userId="13c2253074e35c1d" providerId="LiveId" clId="{77CE4307-508A-4E8D-924C-82CB49A100B9}" dt="2026-05-24T21:04:56.073" v="2043" actId="20577"/>
        <pc:sldMkLst>
          <pc:docMk/>
          <pc:sldMk cId="3967638361" sldId="265"/>
        </pc:sldMkLst>
        <pc:spChg chg="mod">
          <ac:chgData name="Adél Bukovinszky" userId="13c2253074e35c1d" providerId="LiveId" clId="{77CE4307-508A-4E8D-924C-82CB49A100B9}" dt="2026-05-24T21:03:24.476" v="1907" actId="20577"/>
          <ac:spMkLst>
            <pc:docMk/>
            <pc:sldMk cId="3967638361" sldId="265"/>
            <ac:spMk id="2" creationId="{914AA676-70BD-A49B-6A12-B7E173BD4343}"/>
          </ac:spMkLst>
        </pc:spChg>
        <pc:spChg chg="mod">
          <ac:chgData name="Adél Bukovinszky" userId="13c2253074e35c1d" providerId="LiveId" clId="{77CE4307-508A-4E8D-924C-82CB49A100B9}" dt="2026-05-24T21:04:56.073" v="2043" actId="20577"/>
          <ac:spMkLst>
            <pc:docMk/>
            <pc:sldMk cId="3967638361" sldId="265"/>
            <ac:spMk id="3" creationId="{C1F1D2B9-F4C2-EFA1-56E6-83D41EB8C8CA}"/>
          </ac:spMkLst>
        </pc:spChg>
      </pc:sldChg>
      <pc:sldChg chg="modSp mod">
        <pc:chgData name="Adél Bukovinszky" userId="13c2253074e35c1d" providerId="LiveId" clId="{77CE4307-508A-4E8D-924C-82CB49A100B9}" dt="2026-05-24T21:05:43.562" v="2109" actId="20577"/>
        <pc:sldMkLst>
          <pc:docMk/>
          <pc:sldMk cId="319019109" sldId="266"/>
        </pc:sldMkLst>
        <pc:spChg chg="mod">
          <ac:chgData name="Adél Bukovinszky" userId="13c2253074e35c1d" providerId="LiveId" clId="{77CE4307-508A-4E8D-924C-82CB49A100B9}" dt="2026-05-24T21:05:43.562" v="2109" actId="20577"/>
          <ac:spMkLst>
            <pc:docMk/>
            <pc:sldMk cId="319019109" sldId="266"/>
            <ac:spMk id="3" creationId="{C1F1D2B9-F4C2-EFA1-56E6-83D41EB8C8CA}"/>
          </ac:spMkLst>
        </pc:spChg>
      </pc:sldChg>
      <pc:sldChg chg="modSp mod">
        <pc:chgData name="Adél Bukovinszky" userId="13c2253074e35c1d" providerId="LiveId" clId="{77CE4307-508A-4E8D-924C-82CB49A100B9}" dt="2026-05-23T08:49:25.525" v="157" actId="2711"/>
        <pc:sldMkLst>
          <pc:docMk/>
          <pc:sldMk cId="3319180566" sldId="267"/>
        </pc:sldMkLst>
        <pc:spChg chg="mod">
          <ac:chgData name="Adél Bukovinszky" userId="13c2253074e35c1d" providerId="LiveId" clId="{77CE4307-508A-4E8D-924C-82CB49A100B9}" dt="2026-05-23T08:49:25.525" v="157" actId="2711"/>
          <ac:spMkLst>
            <pc:docMk/>
            <pc:sldMk cId="3319180566" sldId="267"/>
            <ac:spMk id="2" creationId="{53DB1FB6-9DF2-34B1-35EE-39604FFCBA30}"/>
          </ac:spMkLst>
        </pc:spChg>
      </pc:sldChg>
      <pc:sldChg chg="modSp add mod ord">
        <pc:chgData name="Adél Bukovinszky" userId="13c2253074e35c1d" providerId="LiveId" clId="{77CE4307-508A-4E8D-924C-82CB49A100B9}" dt="2026-05-24T21:18:36.597" v="2162" actId="20577"/>
        <pc:sldMkLst>
          <pc:docMk/>
          <pc:sldMk cId="2647563012" sldId="268"/>
        </pc:sldMkLst>
        <pc:spChg chg="mod">
          <ac:chgData name="Adél Bukovinszky" userId="13c2253074e35c1d" providerId="LiveId" clId="{77CE4307-508A-4E8D-924C-82CB49A100B9}" dt="2026-05-23T08:53:45.728" v="201" actId="20577"/>
          <ac:spMkLst>
            <pc:docMk/>
            <pc:sldMk cId="2647563012" sldId="268"/>
            <ac:spMk id="2" creationId="{914AA676-70BD-A49B-6A12-B7E173BD4343}"/>
          </ac:spMkLst>
        </pc:spChg>
        <pc:spChg chg="mod">
          <ac:chgData name="Adél Bukovinszky" userId="13c2253074e35c1d" providerId="LiveId" clId="{77CE4307-508A-4E8D-924C-82CB49A100B9}" dt="2026-05-24T21:18:36.597" v="2162" actId="20577"/>
          <ac:spMkLst>
            <pc:docMk/>
            <pc:sldMk cId="2647563012" sldId="268"/>
            <ac:spMk id="3" creationId="{C1F1D2B9-F4C2-EFA1-56E6-83D41EB8C8CA}"/>
          </ac:spMkLst>
        </pc:spChg>
      </pc:sldChg>
      <pc:sldChg chg="modSp add mod setBg">
        <pc:chgData name="Adél Bukovinszky" userId="13c2253074e35c1d" providerId="LiveId" clId="{77CE4307-508A-4E8D-924C-82CB49A100B9}" dt="2026-05-24T21:05:55.270" v="2116" actId="27636"/>
        <pc:sldMkLst>
          <pc:docMk/>
          <pc:sldMk cId="4217174592" sldId="269"/>
        </pc:sldMkLst>
        <pc:spChg chg="mod">
          <ac:chgData name="Adél Bukovinszky" userId="13c2253074e35c1d" providerId="LiveId" clId="{77CE4307-508A-4E8D-924C-82CB49A100B9}" dt="2026-05-24T21:05:49.915" v="2114" actId="20577"/>
          <ac:spMkLst>
            <pc:docMk/>
            <pc:sldMk cId="4217174592" sldId="269"/>
            <ac:spMk id="2" creationId="{914AA676-70BD-A49B-6A12-B7E173BD4343}"/>
          </ac:spMkLst>
        </pc:spChg>
        <pc:spChg chg="mod">
          <ac:chgData name="Adél Bukovinszky" userId="13c2253074e35c1d" providerId="LiveId" clId="{77CE4307-508A-4E8D-924C-82CB49A100B9}" dt="2026-05-24T21:05:55.270" v="2116" actId="27636"/>
          <ac:spMkLst>
            <pc:docMk/>
            <pc:sldMk cId="4217174592" sldId="269"/>
            <ac:spMk id="3" creationId="{C1F1D2B9-F4C2-EFA1-56E6-83D41EB8C8CA}"/>
          </ac:spMkLst>
        </pc:spChg>
      </pc:sldChg>
      <pc:sldChg chg="modSp add mod ord">
        <pc:chgData name="Adél Bukovinszky" userId="13c2253074e35c1d" providerId="LiveId" clId="{77CE4307-508A-4E8D-924C-82CB49A100B9}" dt="2026-05-24T16:26:24.224" v="1438" actId="20577"/>
        <pc:sldMkLst>
          <pc:docMk/>
          <pc:sldMk cId="2129087921" sldId="270"/>
        </pc:sldMkLst>
        <pc:spChg chg="mod">
          <ac:chgData name="Adél Bukovinszky" userId="13c2253074e35c1d" providerId="LiveId" clId="{77CE4307-508A-4E8D-924C-82CB49A100B9}" dt="2026-05-24T16:06:56.671" v="791" actId="20577"/>
          <ac:spMkLst>
            <pc:docMk/>
            <pc:sldMk cId="2129087921" sldId="270"/>
            <ac:spMk id="2" creationId="{914AA676-70BD-A49B-6A12-B7E173BD4343}"/>
          </ac:spMkLst>
        </pc:spChg>
        <pc:spChg chg="mod">
          <ac:chgData name="Adél Bukovinszky" userId="13c2253074e35c1d" providerId="LiveId" clId="{77CE4307-508A-4E8D-924C-82CB49A100B9}" dt="2026-05-24T16:26:24.224" v="1438" actId="20577"/>
          <ac:spMkLst>
            <pc:docMk/>
            <pc:sldMk cId="2129087921" sldId="270"/>
            <ac:spMk id="3" creationId="{C1F1D2B9-F4C2-EFA1-56E6-83D41EB8C8CA}"/>
          </ac:spMkLst>
        </pc:spChg>
      </pc:sldChg>
      <pc:sldChg chg="add del setBg">
        <pc:chgData name="Adél Bukovinszky" userId="13c2253074e35c1d" providerId="LiveId" clId="{77CE4307-508A-4E8D-924C-82CB49A100B9}" dt="2026-05-24T16:06:39.380" v="774"/>
        <pc:sldMkLst>
          <pc:docMk/>
          <pc:sldMk cId="2145636313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CEDD-A699-E3F8-6C1A-5AF420D8E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9BAAA-9C16-D3DB-F7E9-B862E90AC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871AE-016D-997B-D0F0-836687CD3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EA7D-A8F8-4771-8A5A-2E3BB7F31C25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D9D9A-F317-DDF7-EFE9-AE4509F2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88F5A-C60E-2D5F-E7AE-0B006097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9809-652D-4A58-91A4-61082920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7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016B6-A4F0-F4C9-A972-9456AC01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B80C9-0572-2C3C-79FD-5A62CF4BC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56F7-68F2-7044-E220-991F332E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EA7D-A8F8-4771-8A5A-2E3BB7F31C25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832CD-F0B7-DFCB-6E3B-8A92BC36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32B37-6685-67A4-F4E7-2FEEB7DD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9809-652D-4A58-91A4-61082920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8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453B3B-46F6-CCCD-F67A-DD353171D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3BFB6-F85A-0AAD-2A90-1B7B5BC50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A650C-FA2D-ADC4-99ED-017FB293C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EA7D-A8F8-4771-8A5A-2E3BB7F31C25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220B2-9D1D-C3D8-A0E8-7D9C503A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063ED-C75B-54E2-EA80-89A287CC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9809-652D-4A58-91A4-61082920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1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3D6DE-F367-F186-1C2D-4E591C290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DC1E3-C18A-E095-0886-F10B95B96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78227-6FDA-80AB-C49D-D46CD7E6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EA7D-A8F8-4771-8A5A-2E3BB7F31C25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AC64C-3FC4-A775-92BD-AAF4DE7B8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954B8-21FA-A7F4-5FC4-B3CB965F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9809-652D-4A58-91A4-61082920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07EF-0CAE-0587-35A7-DC0C170DB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9EBE0-826E-57EB-5363-7CD1B22F1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4A9F2-1E5D-B4DC-DA10-6978CF49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EA7D-A8F8-4771-8A5A-2E3BB7F31C25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9AD38-CD9B-16F4-747C-429CA743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966A8-ABB4-983E-BB51-95B3B75F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9809-652D-4A58-91A4-61082920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1E1A2-8726-33D3-FCCA-B6387392C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FF75A-79E4-B81B-54CE-1D6A29449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544FF-24DB-BFE3-35E7-CF3695EEA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CAD04-E714-8F98-4891-179A040B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EA7D-A8F8-4771-8A5A-2E3BB7F31C25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1744E-569E-61AE-2CA4-1E001143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3ECCE-44DF-0A77-3247-7585EB65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9809-652D-4A58-91A4-61082920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6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92DF-CC33-4FD1-99DC-29D7C43D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E7281-E4F2-D339-C936-96FC4276B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52DAC-20CB-ACAA-528C-F18D7117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8F4CE7-4EEE-6093-9FE2-C13AF424D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38FA6-9C23-7511-6AFB-808700752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3F3375-6342-CE3D-385D-5AFDFC89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EA7D-A8F8-4771-8A5A-2E3BB7F31C25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B69B8-C0A6-C06E-9BCB-C21CD584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E005BE-AED3-8EA9-6DF6-2BBE689C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9809-652D-4A58-91A4-61082920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8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268A-3142-66A5-2615-D39B301F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AF98F-A6F4-3B95-F1D4-BC295DC3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EA7D-A8F8-4771-8A5A-2E3BB7F31C25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678FC-2CA3-369E-BD7A-D02F79EF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9F444-438F-A2E7-530E-0E1E1D06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9809-652D-4A58-91A4-61082920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4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98425-5BB7-EC5E-F8B3-096B00138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EA7D-A8F8-4771-8A5A-2E3BB7F31C25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A1114-4618-EBBA-B9FE-F3D09D4F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096C-2738-DD2C-9249-07B76EC5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9809-652D-4A58-91A4-61082920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5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C1CA2-D177-240B-850B-10DE47D9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7DC72-8091-477F-1EF7-25ADE4B37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1A57E-3EF1-4B76-E702-864CABF6C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0B961-076C-B00D-24B6-454DEE6D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EA7D-A8F8-4771-8A5A-2E3BB7F31C25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AA0F0-EF42-7C7F-87C7-C186AE49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EF709-81C5-50CD-9040-9B2CC4CE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9809-652D-4A58-91A4-61082920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3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A95BD-5676-0AE5-FDDA-2EA8E233D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02ACEB-2821-1A37-A811-094B57E10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378C2-4971-12EA-7589-1380394D1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9B069-E3D4-790B-8887-3C08854A0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EA7D-A8F8-4771-8A5A-2E3BB7F31C25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9F5D7-5E4D-0CD6-F1B5-56029FD8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2C6A6-3F36-3E8D-1D8B-4559B414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9809-652D-4A58-91A4-61082920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2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D424E8-DE15-68DA-933B-C5A45B95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7D03E-BB2C-2227-E08D-279A617F1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018DF-7744-C707-4844-555F4FCC7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4EA7D-A8F8-4771-8A5A-2E3BB7F31C25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0DABA-BE04-739A-1D74-3B5C99949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86474-A149-135A-97DA-3316A2A1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B9809-652D-4A58-91A4-61082920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0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F6584-B599-EDB5-D7A3-64FD1A557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659957"/>
            <a:ext cx="10972800" cy="1193800"/>
          </a:xfrm>
        </p:spPr>
        <p:txBody>
          <a:bodyPr>
            <a:normAutofit/>
          </a:bodyPr>
          <a:lstStyle/>
          <a:p>
            <a:r>
              <a:rPr lang="en-US" sz="72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rPr>
              <a:t>Egészségünk</a:t>
            </a:r>
            <a:r>
              <a:rPr lang="en-US" sz="7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rPr>
              <a:t> a </a:t>
            </a:r>
            <a:r>
              <a:rPr lang="en-US" sz="72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rPr>
              <a:t>tengerparton</a:t>
            </a:r>
            <a:endParaRPr lang="en-US" sz="7200" b="1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C66C5-10C8-A5C7-B526-E78BAC068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543125"/>
            <a:ext cx="9144000" cy="1655762"/>
          </a:xfrm>
        </p:spPr>
        <p:txBody>
          <a:bodyPr/>
          <a:lstStyle/>
          <a:p>
            <a:pPr algn="r"/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Hogyan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 hat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ránk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, ha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partvidéken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élünk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?</a:t>
            </a:r>
          </a:p>
          <a:p>
            <a:pPr algn="r"/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Tényleg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ekkora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jelentőségű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egy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tengerparti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nyaralás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4C01F-DEEA-B617-DEA5-62F0A7221AFB}"/>
              </a:ext>
            </a:extLst>
          </p:cNvPr>
          <p:cNvSpPr txBox="1"/>
          <p:nvPr/>
        </p:nvSpPr>
        <p:spPr>
          <a:xfrm>
            <a:off x="0" y="6088559"/>
            <a:ext cx="4612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Készítette</a:t>
            </a: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: </a:t>
            </a:r>
          </a:p>
          <a:p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Bukovinszky Adél 9/b</a:t>
            </a:r>
          </a:p>
        </p:txBody>
      </p:sp>
    </p:spTree>
    <p:extLst>
      <p:ext uri="{BB962C8B-B14F-4D97-AF65-F5344CB8AC3E}">
        <p14:creationId xmlns:p14="http://schemas.microsoft.com/office/powerpoint/2010/main" val="219367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A676-70BD-A49B-6A12-B7E173BD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Betegségek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D2B9-F4C2-EFA1-56E6-83D41EB8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Asztma</a:t>
            </a:r>
            <a:r>
              <a:rPr lang="en-US" dirty="0"/>
              <a:t>, </a:t>
            </a:r>
            <a:r>
              <a:rPr lang="en-US" dirty="0" err="1"/>
              <a:t>krónikus</a:t>
            </a:r>
            <a:r>
              <a:rPr lang="en-US" dirty="0"/>
              <a:t> </a:t>
            </a:r>
            <a:r>
              <a:rPr lang="en-US" dirty="0" err="1"/>
              <a:t>hörghurut</a:t>
            </a:r>
            <a:r>
              <a:rPr lang="en-US" dirty="0"/>
              <a:t>, </a:t>
            </a:r>
            <a:r>
              <a:rPr lang="en-US" dirty="0" err="1"/>
              <a:t>szénanátha</a:t>
            </a:r>
            <a:endParaRPr lang="en-US" dirty="0"/>
          </a:p>
          <a:p>
            <a:r>
              <a:rPr lang="en-US" dirty="0" err="1"/>
              <a:t>Pikkelysömör</a:t>
            </a:r>
            <a:r>
              <a:rPr lang="en-US" dirty="0"/>
              <a:t>, </a:t>
            </a:r>
            <a:r>
              <a:rPr lang="en-US" dirty="0" err="1"/>
              <a:t>ekcéma</a:t>
            </a:r>
            <a:endParaRPr lang="en-US" dirty="0"/>
          </a:p>
          <a:p>
            <a:r>
              <a:rPr lang="en-US" dirty="0" err="1"/>
              <a:t>Reumás</a:t>
            </a:r>
            <a:r>
              <a:rPr lang="en-US" dirty="0"/>
              <a:t> </a:t>
            </a:r>
            <a:r>
              <a:rPr lang="en-US" dirty="0" err="1"/>
              <a:t>fájdalmak</a:t>
            </a:r>
            <a:endParaRPr lang="en-US" dirty="0"/>
          </a:p>
          <a:p>
            <a:r>
              <a:rPr lang="en-US" dirty="0" err="1"/>
              <a:t>Stressz</a:t>
            </a:r>
            <a:r>
              <a:rPr lang="en-US" dirty="0"/>
              <a:t>, </a:t>
            </a:r>
            <a:r>
              <a:rPr lang="en-US" dirty="0" err="1"/>
              <a:t>enyhe</a:t>
            </a:r>
            <a:r>
              <a:rPr lang="en-US" dirty="0"/>
              <a:t> </a:t>
            </a:r>
            <a:r>
              <a:rPr lang="en-US" dirty="0" err="1"/>
              <a:t>depresszió</a:t>
            </a:r>
            <a:r>
              <a:rPr lang="en-US" dirty="0"/>
              <a:t>, </a:t>
            </a:r>
            <a:r>
              <a:rPr lang="en-US" dirty="0" err="1"/>
              <a:t>szorongás</a:t>
            </a:r>
            <a:r>
              <a:rPr lang="en-US" dirty="0"/>
              <a:t>, </a:t>
            </a:r>
            <a:r>
              <a:rPr lang="en-US" dirty="0" err="1"/>
              <a:t>alvászavar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38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A676-70BD-A49B-6A12-B7E173BD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Terápiák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D2B9-F4C2-EFA1-56E6-83D41EB8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Thalassoterápia</a:t>
            </a:r>
            <a:endParaRPr lang="en-US" dirty="0"/>
          </a:p>
          <a:p>
            <a:r>
              <a:rPr lang="en-US" dirty="0" err="1"/>
              <a:t>Klímaterápia</a:t>
            </a:r>
            <a:endParaRPr lang="en-US" dirty="0"/>
          </a:p>
          <a:p>
            <a:r>
              <a:rPr lang="en-US" dirty="0" err="1"/>
              <a:t>Hidroterápia</a:t>
            </a:r>
            <a:endParaRPr lang="en-US" dirty="0"/>
          </a:p>
          <a:p>
            <a:r>
              <a:rPr lang="en-US" dirty="0" err="1"/>
              <a:t>Helioterápia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9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A676-70BD-A49B-6A12-B7E173BD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Érdekességek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D2B9-F4C2-EFA1-56E6-83D41EB8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Naptejhasználat</a:t>
            </a:r>
            <a:endParaRPr lang="en-US" dirty="0"/>
          </a:p>
          <a:p>
            <a:r>
              <a:rPr lang="en-US" dirty="0" err="1"/>
              <a:t>Napszemüvegek</a:t>
            </a:r>
            <a:endParaRPr lang="en-US" dirty="0"/>
          </a:p>
        </p:txBody>
      </p:sp>
      <p:pic>
        <p:nvPicPr>
          <p:cNvPr id="9" name="Picture 8" descr="A close-up of a paper&#10;&#10;Description automatically generated">
            <a:extLst>
              <a:ext uri="{FF2B5EF4-FFF2-40B4-BE49-F238E27FC236}">
                <a16:creationId xmlns:a16="http://schemas.microsoft.com/office/drawing/2014/main" id="{2BC43267-26AF-C190-AE52-975134FD5C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709" y="544900"/>
            <a:ext cx="6745317" cy="4320035"/>
          </a:xfrm>
          <a:prstGeom prst="rect">
            <a:avLst/>
          </a:prstGeom>
        </p:spPr>
      </p:pic>
      <p:pic>
        <p:nvPicPr>
          <p:cNvPr id="11" name="Picture 10" descr="A close up of a box&#10;&#10;Description automatically generated">
            <a:extLst>
              <a:ext uri="{FF2B5EF4-FFF2-40B4-BE49-F238E27FC236}">
                <a16:creationId xmlns:a16="http://schemas.microsoft.com/office/drawing/2014/main" id="{23EEEC14-ABE0-B2A3-A7C1-CE618672BA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74" y="4864935"/>
            <a:ext cx="7400019" cy="15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1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A676-70BD-A49B-6A12-B7E173BD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Főbb</a:t>
            </a:r>
            <a:r>
              <a:rPr lang="en-US" dirty="0"/>
              <a:t> </a:t>
            </a:r>
            <a:r>
              <a:rPr lang="en-US" dirty="0" err="1"/>
              <a:t>forrásaim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D2B9-F4C2-EFA1-56E6-83D41EB8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Angela Schuh: </a:t>
            </a:r>
            <a:r>
              <a:rPr lang="en-US" sz="3000" dirty="0" err="1"/>
              <a:t>Bioklíma</a:t>
            </a:r>
            <a:endParaRPr lang="en-US" sz="3000" dirty="0"/>
          </a:p>
          <a:p>
            <a:r>
              <a:rPr lang="en-US" sz="3000" dirty="0" err="1"/>
              <a:t>Takács</a:t>
            </a:r>
            <a:r>
              <a:rPr lang="en-US" sz="3000" dirty="0"/>
              <a:t> </a:t>
            </a:r>
            <a:r>
              <a:rPr lang="en-US" sz="3000" dirty="0" err="1"/>
              <a:t>Sándor</a:t>
            </a:r>
            <a:r>
              <a:rPr lang="en-US" sz="3000" dirty="0"/>
              <a:t>: A </a:t>
            </a:r>
            <a:r>
              <a:rPr lang="en-US" sz="3000" dirty="0" err="1"/>
              <a:t>légkör</a:t>
            </a:r>
            <a:endParaRPr lang="en-US" sz="3000" dirty="0"/>
          </a:p>
          <a:p>
            <a:r>
              <a:rPr lang="en-US" dirty="0" err="1"/>
              <a:t>Pannon</a:t>
            </a:r>
            <a:r>
              <a:rPr lang="en-US" dirty="0"/>
              <a:t> </a:t>
            </a:r>
            <a:r>
              <a:rPr lang="en-US" dirty="0" err="1"/>
              <a:t>Egyetem</a:t>
            </a:r>
            <a:r>
              <a:rPr lang="en-US" dirty="0"/>
              <a:t> – </a:t>
            </a:r>
            <a:r>
              <a:rPr lang="en-US" dirty="0" err="1"/>
              <a:t>Levegőkörnyezet</a:t>
            </a:r>
            <a:r>
              <a:rPr lang="en-US" dirty="0"/>
              <a:t> </a:t>
            </a:r>
            <a:r>
              <a:rPr lang="en-US" dirty="0" err="1"/>
              <a:t>jegyzet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74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B1FB6-9DF2-34B1-35EE-39604FFCB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8264"/>
            <a:ext cx="9144000" cy="1021471"/>
          </a:xfrm>
        </p:spPr>
        <p:txBody>
          <a:bodyPr/>
          <a:lstStyle/>
          <a:p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Köszönöm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 a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figyelmet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19180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A676-70BD-A49B-6A12-B7E173BD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tengeri</a:t>
            </a:r>
            <a:r>
              <a:rPr lang="en-US" dirty="0"/>
              <a:t> </a:t>
            </a:r>
            <a:r>
              <a:rPr lang="en-US" dirty="0" err="1"/>
              <a:t>övezet</a:t>
            </a:r>
            <a:r>
              <a:rPr lang="en-US" dirty="0"/>
              <a:t> </a:t>
            </a:r>
            <a:r>
              <a:rPr lang="en-US" dirty="0" err="1"/>
              <a:t>különlegessége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D2B9-F4C2-EFA1-56E6-83D41EB8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Folyamatos</a:t>
            </a:r>
            <a:r>
              <a:rPr lang="en-US" dirty="0"/>
              <a:t> </a:t>
            </a:r>
            <a:r>
              <a:rPr lang="en-US" dirty="0" err="1"/>
              <a:t>légmozgás</a:t>
            </a:r>
            <a:endParaRPr lang="en-US" dirty="0"/>
          </a:p>
          <a:p>
            <a:r>
              <a:rPr lang="en-US" dirty="0"/>
              <a:t>Magas </a:t>
            </a:r>
            <a:r>
              <a:rPr lang="en-US" dirty="0" err="1"/>
              <a:t>relatív</a:t>
            </a:r>
            <a:r>
              <a:rPr lang="en-US" dirty="0"/>
              <a:t> </a:t>
            </a:r>
            <a:r>
              <a:rPr lang="en-US" dirty="0" err="1"/>
              <a:t>páratartalom</a:t>
            </a:r>
            <a:r>
              <a:rPr lang="en-US" dirty="0"/>
              <a:t> (70%)</a:t>
            </a:r>
          </a:p>
          <a:p>
            <a:r>
              <a:rPr lang="en-US" dirty="0" err="1"/>
              <a:t>Aeroszolok</a:t>
            </a:r>
            <a:endParaRPr lang="en-US" dirty="0"/>
          </a:p>
          <a:p>
            <a:r>
              <a:rPr lang="en-US" dirty="0"/>
              <a:t>Albedo (</a:t>
            </a:r>
            <a:r>
              <a:rPr lang="en-US" dirty="0" err="1"/>
              <a:t>víz</a:t>
            </a:r>
            <a:r>
              <a:rPr lang="en-US" dirty="0"/>
              <a:t> 5-10%, </a:t>
            </a:r>
            <a:r>
              <a:rPr lang="en-US" dirty="0" err="1"/>
              <a:t>homok</a:t>
            </a:r>
            <a:r>
              <a:rPr lang="en-US"/>
              <a:t> 25-45%)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6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A676-70BD-A49B-6A12-B7E173BD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Tisztító</a:t>
            </a:r>
            <a:r>
              <a:rPr lang="en-US" dirty="0"/>
              <a:t> </a:t>
            </a:r>
            <a:r>
              <a:rPr lang="en-US" dirty="0" err="1"/>
              <a:t>hatás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D2B9-F4C2-EFA1-56E6-83D41EB8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Tengervíz</a:t>
            </a:r>
            <a:endParaRPr lang="en-US" dirty="0"/>
          </a:p>
          <a:p>
            <a:pPr lvl="1"/>
            <a:r>
              <a:rPr lang="en-US" sz="2800" dirty="0" err="1"/>
              <a:t>Antibakteriális</a:t>
            </a:r>
            <a:r>
              <a:rPr lang="en-US" sz="2800" dirty="0"/>
              <a:t> </a:t>
            </a:r>
            <a:r>
              <a:rPr lang="en-US" sz="2800" dirty="0" err="1"/>
              <a:t>hatás</a:t>
            </a:r>
            <a:endParaRPr lang="en-US" sz="2800" dirty="0"/>
          </a:p>
          <a:p>
            <a:pPr lvl="1"/>
            <a:r>
              <a:rPr lang="en-US" sz="2800" dirty="0" err="1"/>
              <a:t>Szennyeződések</a:t>
            </a:r>
            <a:r>
              <a:rPr lang="en-US" sz="2800" dirty="0"/>
              <a:t>, </a:t>
            </a:r>
            <a:r>
              <a:rPr lang="en-US" sz="2800" dirty="0" err="1"/>
              <a:t>faggyú</a:t>
            </a:r>
            <a:r>
              <a:rPr lang="en-US" sz="2800" dirty="0"/>
              <a:t> </a:t>
            </a:r>
            <a:r>
              <a:rPr lang="en-US" sz="2800" dirty="0" err="1"/>
              <a:t>lemosása</a:t>
            </a:r>
            <a:endParaRPr lang="en-US" sz="2800" dirty="0"/>
          </a:p>
          <a:p>
            <a:pPr lvl="1"/>
            <a:r>
              <a:rPr lang="en-US" sz="2800" dirty="0" err="1"/>
              <a:t>Elhalt</a:t>
            </a:r>
            <a:r>
              <a:rPr lang="en-US" sz="2800" dirty="0"/>
              <a:t> </a:t>
            </a:r>
            <a:r>
              <a:rPr lang="en-US" sz="2800" dirty="0" err="1"/>
              <a:t>sejtek</a:t>
            </a:r>
            <a:r>
              <a:rPr lang="en-US" sz="2800" dirty="0"/>
              <a:t> </a:t>
            </a:r>
            <a:r>
              <a:rPr lang="en-US" sz="2800" dirty="0" err="1"/>
              <a:t>lemosása</a:t>
            </a:r>
            <a:endParaRPr lang="en-US" sz="2800" dirty="0"/>
          </a:p>
          <a:p>
            <a:pPr lvl="1"/>
            <a:r>
              <a:rPr lang="en-US" sz="2800" dirty="0" err="1"/>
              <a:t>Hámlás</a:t>
            </a:r>
            <a:r>
              <a:rPr lang="en-US" sz="2800" dirty="0"/>
              <a:t> </a:t>
            </a:r>
            <a:r>
              <a:rPr lang="en-US" sz="2800" dirty="0" err="1"/>
              <a:t>elősegítése</a:t>
            </a:r>
            <a:r>
              <a:rPr lang="en-US" sz="2800" dirty="0"/>
              <a:t> </a:t>
            </a:r>
            <a:r>
              <a:rPr lang="en-US" sz="2800" dirty="0" err="1"/>
              <a:t>kémiailag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2074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A676-70BD-A49B-6A12-B7E173BD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Bőr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D2B9-F4C2-EFA1-56E6-83D41EB8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Tengervíz</a:t>
            </a:r>
            <a:endParaRPr lang="en-US" dirty="0"/>
          </a:p>
          <a:p>
            <a:pPr lvl="1"/>
            <a:r>
              <a:rPr lang="en-US" sz="2800" dirty="0"/>
              <a:t>Hosszú </a:t>
            </a:r>
            <a:r>
              <a:rPr lang="en-US" sz="2800" dirty="0" err="1"/>
              <a:t>távon</a:t>
            </a:r>
            <a:r>
              <a:rPr lang="en-US" sz="2800" dirty="0"/>
              <a:t> </a:t>
            </a:r>
            <a:r>
              <a:rPr lang="en-US" sz="2800" dirty="0" err="1"/>
              <a:t>hidratáltabb</a:t>
            </a:r>
            <a:r>
              <a:rPr lang="en-US" sz="2800" dirty="0"/>
              <a:t>, </a:t>
            </a:r>
            <a:r>
              <a:rPr lang="en-US" sz="2800" dirty="0" err="1"/>
              <a:t>rugalmasabb</a:t>
            </a:r>
            <a:r>
              <a:rPr lang="en-US" sz="2800" dirty="0"/>
              <a:t> </a:t>
            </a:r>
            <a:r>
              <a:rPr lang="en-US" sz="2800" dirty="0" err="1"/>
              <a:t>bőr</a:t>
            </a:r>
            <a:endParaRPr lang="en-US" sz="2800" dirty="0"/>
          </a:p>
          <a:p>
            <a:r>
              <a:rPr lang="en-US" dirty="0" err="1"/>
              <a:t>Sók+UVB</a:t>
            </a:r>
            <a:endParaRPr lang="en-US" dirty="0"/>
          </a:p>
          <a:p>
            <a:pPr lvl="1"/>
            <a:r>
              <a:rPr lang="en-US" sz="2800" dirty="0" err="1">
                <a:sym typeface="Wingdings" panose="05000000000000000000" pitchFamily="2" charset="2"/>
              </a:rPr>
              <a:t>Hámlasztás</a:t>
            </a:r>
            <a:r>
              <a:rPr lang="en-US" sz="2800" dirty="0">
                <a:sym typeface="Wingdings" panose="05000000000000000000" pitchFamily="2" charset="2"/>
              </a:rPr>
              <a:t>, </a:t>
            </a:r>
            <a:r>
              <a:rPr lang="en-US" sz="2800" dirty="0" err="1">
                <a:sym typeface="Wingdings" panose="05000000000000000000" pitchFamily="2" charset="2"/>
              </a:rPr>
              <a:t>gyulladáscsökkentés</a:t>
            </a:r>
            <a:endParaRPr lang="en-US" sz="2800" dirty="0">
              <a:sym typeface="Wingdings" panose="05000000000000000000" pitchFamily="2" charset="2"/>
            </a:endParaRPr>
          </a:p>
          <a:p>
            <a:pPr lvl="1"/>
            <a:r>
              <a:rPr lang="en-US" sz="2800" dirty="0" err="1">
                <a:sym typeface="Wingdings" panose="05000000000000000000" pitchFamily="2" charset="2"/>
              </a:rPr>
              <a:t>Viszketés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csillapítása</a:t>
            </a:r>
            <a:endParaRPr lang="en-US" sz="2800" dirty="0"/>
          </a:p>
        </p:txBody>
      </p:sp>
      <p:pic>
        <p:nvPicPr>
          <p:cNvPr id="5" name="Picture 4" descr="A diagram of a human skin&#10;&#10;Description automatically generated">
            <a:extLst>
              <a:ext uri="{FF2B5EF4-FFF2-40B4-BE49-F238E27FC236}">
                <a16:creationId xmlns:a16="http://schemas.microsoft.com/office/drawing/2014/main" id="{C098C3C8-8440-0E2F-DE94-C174C3D2C3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300" y="2730832"/>
            <a:ext cx="4572000" cy="399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76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A676-70BD-A49B-6A12-B7E173BD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Immunrendszer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D2B9-F4C2-EFA1-56E6-83D41EB8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Aeroszolok</a:t>
            </a:r>
            <a:r>
              <a:rPr lang="en-US" dirty="0"/>
              <a:t> </a:t>
            </a:r>
            <a:r>
              <a:rPr lang="en-US" dirty="0" err="1"/>
              <a:t>belélegzése</a:t>
            </a:r>
            <a:endParaRPr lang="en-US" dirty="0"/>
          </a:p>
          <a:p>
            <a:pPr lvl="1"/>
            <a:r>
              <a:rPr lang="en-US" sz="2800" dirty="0" err="1"/>
              <a:t>Jód</a:t>
            </a:r>
            <a:r>
              <a:rPr lang="en-US" sz="2800" dirty="0"/>
              <a:t> – </a:t>
            </a:r>
            <a:r>
              <a:rPr lang="en-US" sz="2800" dirty="0" err="1"/>
              <a:t>pajzsmirigy</a:t>
            </a:r>
            <a:r>
              <a:rPr lang="en-US" sz="2800" dirty="0"/>
              <a:t> </a:t>
            </a:r>
            <a:r>
              <a:rPr lang="en-US" sz="2800" dirty="0" err="1"/>
              <a:t>hormonjai</a:t>
            </a:r>
            <a:r>
              <a:rPr lang="en-US" sz="2800" dirty="0"/>
              <a:t> (</a:t>
            </a:r>
            <a:r>
              <a:rPr lang="en-US" sz="2800" dirty="0" err="1"/>
              <a:t>trijódtironin</a:t>
            </a:r>
            <a:r>
              <a:rPr lang="en-US" sz="2800" dirty="0"/>
              <a:t>, </a:t>
            </a:r>
            <a:r>
              <a:rPr lang="en-US" sz="2800" dirty="0" err="1"/>
              <a:t>tiroxin</a:t>
            </a:r>
            <a:r>
              <a:rPr lang="en-US" sz="2800" dirty="0"/>
              <a:t>) – </a:t>
            </a:r>
            <a:r>
              <a:rPr lang="en-US" sz="2800" dirty="0" err="1"/>
              <a:t>immun</a:t>
            </a:r>
            <a:r>
              <a:rPr lang="en-US" sz="2800" dirty="0"/>
              <a:t>-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</a:p>
          <a:p>
            <a:pPr marL="457200" lvl="1" indent="5543550">
              <a:buNone/>
            </a:pPr>
            <a:r>
              <a:rPr lang="en-US" sz="2800" dirty="0" err="1"/>
              <a:t>egyéb</a:t>
            </a:r>
            <a:r>
              <a:rPr lang="en-US" sz="2800" dirty="0"/>
              <a:t> </a:t>
            </a:r>
            <a:r>
              <a:rPr lang="en-US" sz="2800" dirty="0" err="1"/>
              <a:t>sejtek</a:t>
            </a:r>
            <a:r>
              <a:rPr lang="en-US" sz="2800" dirty="0"/>
              <a:t> </a:t>
            </a:r>
            <a:r>
              <a:rPr lang="en-US" sz="2800" dirty="0" err="1"/>
              <a:t>energiaszintje</a:t>
            </a:r>
            <a:endParaRPr lang="en-US" sz="2800" dirty="0"/>
          </a:p>
          <a:p>
            <a:r>
              <a:rPr lang="en-US" dirty="0" err="1"/>
              <a:t>Tengeri</a:t>
            </a:r>
            <a:r>
              <a:rPr lang="en-US" dirty="0"/>
              <a:t> </a:t>
            </a:r>
            <a:r>
              <a:rPr lang="en-US" dirty="0" err="1"/>
              <a:t>élőlények</a:t>
            </a:r>
            <a:r>
              <a:rPr lang="en-US" dirty="0"/>
              <a:t> </a:t>
            </a:r>
            <a:r>
              <a:rPr lang="en-US" dirty="0" err="1"/>
              <a:t>fogyasztása</a:t>
            </a:r>
            <a:endParaRPr lang="en-US" dirty="0"/>
          </a:p>
          <a:p>
            <a:pPr lvl="1"/>
            <a:r>
              <a:rPr lang="en-US" sz="2800" dirty="0" err="1"/>
              <a:t>Szelén</a:t>
            </a:r>
            <a:r>
              <a:rPr lang="en-US" sz="2800" dirty="0"/>
              <a:t> – </a:t>
            </a:r>
            <a:r>
              <a:rPr lang="en-US" sz="2800" dirty="0" err="1"/>
              <a:t>antioxidáns</a:t>
            </a:r>
            <a:r>
              <a:rPr lang="en-US" sz="2800" dirty="0"/>
              <a:t> </a:t>
            </a:r>
            <a:r>
              <a:rPr lang="en-US" sz="2800" dirty="0" err="1"/>
              <a:t>enzimek</a:t>
            </a:r>
            <a:r>
              <a:rPr lang="en-US" sz="2800" dirty="0"/>
              <a:t> </a:t>
            </a:r>
            <a:r>
              <a:rPr lang="en-US" sz="2800" dirty="0" err="1"/>
              <a:t>alapanyaga</a:t>
            </a:r>
            <a:endParaRPr lang="en-US" sz="2800" dirty="0"/>
          </a:p>
          <a:p>
            <a:pPr lvl="1"/>
            <a:r>
              <a:rPr lang="en-US" sz="2800" dirty="0" err="1"/>
              <a:t>Cink</a:t>
            </a:r>
            <a:r>
              <a:rPr lang="en-US" sz="2800" dirty="0"/>
              <a:t> – </a:t>
            </a:r>
            <a:r>
              <a:rPr lang="en-US" sz="2800" dirty="0" err="1"/>
              <a:t>enzimek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fehérjék</a:t>
            </a:r>
            <a:r>
              <a:rPr lang="en-US" sz="2800" dirty="0"/>
              <a:t> </a:t>
            </a:r>
            <a:r>
              <a:rPr lang="en-US" sz="2800" dirty="0" err="1"/>
              <a:t>működése</a:t>
            </a:r>
            <a:r>
              <a:rPr lang="en-US" sz="2800" dirty="0"/>
              <a:t>, </a:t>
            </a:r>
            <a:r>
              <a:rPr lang="en-US" sz="2800" dirty="0" err="1"/>
              <a:t>szerkezete</a:t>
            </a:r>
            <a:endParaRPr lang="en-US" sz="2800" dirty="0"/>
          </a:p>
          <a:p>
            <a:pPr marL="457200" lvl="1" indent="866775">
              <a:buNone/>
            </a:pPr>
            <a:r>
              <a:rPr lang="en-US" sz="2800" dirty="0"/>
              <a:t> – T-</a:t>
            </a:r>
            <a:r>
              <a:rPr lang="en-US" sz="2800" dirty="0" err="1"/>
              <a:t>sejtek</a:t>
            </a:r>
            <a:r>
              <a:rPr lang="en-US" sz="2800" dirty="0"/>
              <a:t>, </a:t>
            </a:r>
            <a:r>
              <a:rPr lang="en-US" sz="2800" dirty="0" err="1"/>
              <a:t>sebgyógyulás</a:t>
            </a:r>
            <a:r>
              <a:rPr lang="en-US" sz="2800" dirty="0"/>
              <a:t>, </a:t>
            </a:r>
            <a:r>
              <a:rPr lang="en-US" sz="2800" dirty="0" err="1"/>
              <a:t>citokintermelés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908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A676-70BD-A49B-6A12-B7E173BD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Légzőrendszer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D2B9-F4C2-EFA1-56E6-83D41EB8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Aeroszolok</a:t>
            </a:r>
            <a:r>
              <a:rPr lang="en-US" dirty="0"/>
              <a:t> </a:t>
            </a:r>
            <a:r>
              <a:rPr lang="en-US" dirty="0" err="1"/>
              <a:t>belélegzése</a:t>
            </a:r>
            <a:endParaRPr lang="en-US" dirty="0"/>
          </a:p>
          <a:p>
            <a:pPr lvl="1"/>
            <a:r>
              <a:rPr lang="en-US" sz="2800" dirty="0" err="1"/>
              <a:t>Nyálkahártya</a:t>
            </a:r>
            <a:r>
              <a:rPr lang="en-US" sz="2800" dirty="0"/>
              <a:t> </a:t>
            </a:r>
            <a:r>
              <a:rPr lang="en-US" sz="2800" dirty="0" err="1"/>
              <a:t>hidratációja</a:t>
            </a:r>
            <a:r>
              <a:rPr lang="en-US" sz="2800" dirty="0"/>
              <a:t> – </a:t>
            </a:r>
            <a:r>
              <a:rPr lang="en-US" sz="2800" dirty="0" err="1"/>
              <a:t>csillósejtek</a:t>
            </a:r>
            <a:r>
              <a:rPr lang="en-US" sz="2800" dirty="0"/>
              <a:t> </a:t>
            </a:r>
            <a:r>
              <a:rPr lang="en-US" sz="2800" dirty="0" err="1"/>
              <a:t>működése</a:t>
            </a:r>
            <a:r>
              <a:rPr lang="en-US" sz="2800" dirty="0"/>
              <a:t> – </a:t>
            </a:r>
            <a:r>
              <a:rPr lang="en-US" sz="2800" dirty="0" err="1"/>
              <a:t>légutak</a:t>
            </a:r>
            <a:r>
              <a:rPr lang="en-US" sz="2800" dirty="0"/>
              <a:t> </a:t>
            </a:r>
            <a:r>
              <a:rPr lang="en-US" sz="2800" dirty="0" err="1"/>
              <a:t>öntisztítása</a:t>
            </a:r>
            <a:endParaRPr lang="en-US" sz="2800" dirty="0"/>
          </a:p>
          <a:p>
            <a:pPr lvl="1"/>
            <a:r>
              <a:rPr lang="en-US" sz="2800" dirty="0" err="1"/>
              <a:t>Nyák</a:t>
            </a:r>
            <a:r>
              <a:rPr lang="en-US" sz="2800" dirty="0"/>
              <a:t> </a:t>
            </a:r>
            <a:r>
              <a:rPr lang="en-US" sz="2800" dirty="0" err="1"/>
              <a:t>hígítása</a:t>
            </a:r>
            <a:endParaRPr lang="en-US" sz="2800" dirty="0"/>
          </a:p>
          <a:p>
            <a:r>
              <a:rPr lang="en-US" dirty="0" err="1"/>
              <a:t>Tisztább</a:t>
            </a:r>
            <a:r>
              <a:rPr lang="en-US" dirty="0"/>
              <a:t> </a:t>
            </a:r>
            <a:r>
              <a:rPr lang="en-US" dirty="0" err="1"/>
              <a:t>levegő</a:t>
            </a:r>
            <a:endParaRPr lang="en-US" dirty="0"/>
          </a:p>
          <a:p>
            <a:pPr lvl="1"/>
            <a:r>
              <a:rPr lang="en-US" sz="2800" dirty="0" err="1"/>
              <a:t>Kevesebb</a:t>
            </a:r>
            <a:r>
              <a:rPr lang="en-US" sz="2800" dirty="0"/>
              <a:t> </a:t>
            </a:r>
            <a:r>
              <a:rPr lang="en-US" sz="2800" dirty="0" err="1"/>
              <a:t>gyulladás</a:t>
            </a:r>
            <a:r>
              <a:rPr lang="en-US" sz="2800" dirty="0"/>
              <a:t>, </a:t>
            </a:r>
            <a:r>
              <a:rPr lang="en-US" sz="2800" dirty="0" err="1"/>
              <a:t>visszafogottabb</a:t>
            </a:r>
            <a:r>
              <a:rPr lang="en-US" sz="2800" dirty="0"/>
              <a:t> </a:t>
            </a:r>
            <a:r>
              <a:rPr lang="en-US" sz="2800" dirty="0" err="1"/>
              <a:t>irritáció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8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A676-70BD-A49B-6A12-B7E173BD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Keringési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D2B9-F4C2-EFA1-56E6-83D41EB8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Tengervíz</a:t>
            </a:r>
            <a:endParaRPr lang="en-US" dirty="0"/>
          </a:p>
          <a:p>
            <a:pPr lvl="1"/>
            <a:r>
              <a:rPr lang="en-US" sz="2800" dirty="0" err="1"/>
              <a:t>Hőszabályozás</a:t>
            </a:r>
            <a:endParaRPr lang="en-US" sz="2800" dirty="0"/>
          </a:p>
          <a:p>
            <a:pPr lvl="1"/>
            <a:r>
              <a:rPr lang="en-US" sz="2800" dirty="0" err="1"/>
              <a:t>Gyorsabb</a:t>
            </a:r>
            <a:r>
              <a:rPr lang="en-US" sz="2800" dirty="0"/>
              <a:t> </a:t>
            </a:r>
            <a:r>
              <a:rPr lang="en-US" sz="2800" dirty="0" err="1"/>
              <a:t>anyagszállítás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350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A676-70BD-A49B-6A12-B7E173BD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Mozgás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D2B9-F4C2-EFA1-56E6-83D41EB8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Tengervíz</a:t>
            </a:r>
            <a:endParaRPr lang="en-US" dirty="0"/>
          </a:p>
          <a:p>
            <a:pPr lvl="1"/>
            <a:r>
              <a:rPr lang="en-US" sz="2800" dirty="0" err="1"/>
              <a:t>Felhajtóerő</a:t>
            </a:r>
            <a:r>
              <a:rPr lang="en-US" sz="2800" dirty="0"/>
              <a:t> – </a:t>
            </a:r>
            <a:r>
              <a:rPr lang="en-US" sz="2800" dirty="0" err="1"/>
              <a:t>ízületek</a:t>
            </a:r>
            <a:r>
              <a:rPr lang="en-US" sz="2800" dirty="0"/>
              <a:t> </a:t>
            </a:r>
            <a:r>
              <a:rPr lang="en-US" sz="2800" dirty="0" err="1"/>
              <a:t>kisegítése</a:t>
            </a:r>
            <a:endParaRPr lang="en-US" sz="2800" dirty="0"/>
          </a:p>
          <a:p>
            <a:pPr lvl="1"/>
            <a:r>
              <a:rPr lang="en-US" sz="2800" dirty="0" err="1"/>
              <a:t>állóképesség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644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A676-70BD-A49B-6A12-B7E173BD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Mentális</a:t>
            </a:r>
            <a:r>
              <a:rPr lang="en-US" dirty="0"/>
              <a:t> </a:t>
            </a:r>
            <a:r>
              <a:rPr lang="en-US" dirty="0" err="1"/>
              <a:t>egészség</a:t>
            </a:r>
            <a:r>
              <a:rPr lang="en-US" dirty="0"/>
              <a:t>, </a:t>
            </a:r>
            <a:r>
              <a:rPr lang="en-US" dirty="0" err="1"/>
              <a:t>alváskészség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D2B9-F4C2-EFA1-56E6-83D41EB8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kék</a:t>
            </a:r>
            <a:r>
              <a:rPr lang="en-US" dirty="0"/>
              <a:t> </a:t>
            </a:r>
            <a:r>
              <a:rPr lang="en-US" dirty="0" err="1"/>
              <a:t>tér</a:t>
            </a:r>
            <a:r>
              <a:rPr lang="en-US" dirty="0"/>
              <a:t>”-</a:t>
            </a:r>
            <a:r>
              <a:rPr lang="en-US" dirty="0" err="1"/>
              <a:t>elmélet</a:t>
            </a:r>
            <a:endParaRPr lang="en-US" dirty="0"/>
          </a:p>
          <a:p>
            <a:r>
              <a:rPr lang="en-US" dirty="0" err="1"/>
              <a:t>Hullámok</a:t>
            </a:r>
            <a:r>
              <a:rPr lang="en-US" dirty="0"/>
              <a:t> </a:t>
            </a:r>
            <a:r>
              <a:rPr lang="en-US" dirty="0" err="1"/>
              <a:t>zaja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84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b0d10e3-efe9-4efc-a014-f8f086f9343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EE4894793D6B74F9B65E13A7DFA5244" ma:contentTypeVersion="8" ma:contentTypeDescription="Új dokumentum létrehozása." ma:contentTypeScope="" ma:versionID="5fcb56597845e370ae6cd9a7b6cdd193">
  <xsd:schema xmlns:xsd="http://www.w3.org/2001/XMLSchema" xmlns:xs="http://www.w3.org/2001/XMLSchema" xmlns:p="http://schemas.microsoft.com/office/2006/metadata/properties" xmlns:ns3="6b0d10e3-efe9-4efc-a014-f8f086f93430" targetNamespace="http://schemas.microsoft.com/office/2006/metadata/properties" ma:root="true" ma:fieldsID="da4fb7d321211264b9835ddf1b362e5e" ns3:_="">
    <xsd:import namespace="6b0d10e3-efe9-4efc-a014-f8f086f93430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d10e3-efe9-4efc-a014-f8f086f9343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206004-0A75-4203-A9A7-65E85643D251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b0d10e3-efe9-4efc-a014-f8f086f9343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672FF33-D362-4675-982E-7CEDAE31F7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d10e3-efe9-4efc-a014-f8f086f93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B20402-17A2-4960-A6B4-EB247EADB6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211</Words>
  <Application>Microsoft Office PowerPoint</Application>
  <PresentationFormat>Szélesvásznú</PresentationFormat>
  <Paragraphs>65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Egészségünk a tengerparton</vt:lpstr>
      <vt:lpstr>A tengeri övezet különlegessége</vt:lpstr>
      <vt:lpstr>Tisztító hatás</vt:lpstr>
      <vt:lpstr>Bőr</vt:lpstr>
      <vt:lpstr>Immunrendszer</vt:lpstr>
      <vt:lpstr>Légzőrendszer</vt:lpstr>
      <vt:lpstr>Keringési rendszer</vt:lpstr>
      <vt:lpstr>Mozgás</vt:lpstr>
      <vt:lpstr>Mentális egészség, alváskészség</vt:lpstr>
      <vt:lpstr>Betegségek</vt:lpstr>
      <vt:lpstr>Terápiák</vt:lpstr>
      <vt:lpstr>Érdekességek</vt:lpstr>
      <vt:lpstr>Főbb forrásaim: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Egészségünk a tengerparton</dc:title>
  <dc:creator>Bukovinszky Adél</dc:creator>
  <cp:lastModifiedBy>Sebő Péter</cp:lastModifiedBy>
  <cp:revision>3</cp:revision>
  <dcterms:created xsi:type="dcterms:W3CDTF">2026-05-22T20:25:02Z</dcterms:created>
  <dcterms:modified xsi:type="dcterms:W3CDTF">2026-05-26T21:40:50Z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0x0101003EE4894793D6B74F9B65E13A7DFA5244</vt:lpwstr>
  </property>
</Properties>
</file>