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63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56" autoAdjust="0"/>
  </p:normalViewPr>
  <p:slideViewPr>
    <p:cSldViewPr snapToGrid="0">
      <p:cViewPr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6C892-FAF9-4225-B1D4-6710E4AC77FD}" type="doc">
      <dgm:prSet loTypeId="urn:microsoft.com/office/officeart/2005/8/layout/bProcess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1CA7BB2E-0B5E-4CEB-A635-EBE6CD66276B}">
      <dgm:prSet phldrT="[Szöveg]"/>
      <dgm:spPr/>
      <dgm:t>
        <a:bodyPr/>
        <a:lstStyle/>
        <a:p>
          <a:pPr algn="ctr"/>
          <a:r>
            <a:rPr lang="hu-HU"/>
            <a:t>SO</a:t>
          </a:r>
          <a:r>
            <a:rPr lang="hu-HU" baseline="-25000"/>
            <a:t>2</a:t>
          </a:r>
          <a:endParaRPr lang="hu-HU"/>
        </a:p>
      </dgm:t>
    </dgm:pt>
    <dgm:pt modelId="{16944414-9870-4529-BDB0-6D5F209C5EC1}" type="sibTrans" cxnId="{90B9412E-D1B6-497B-A471-95E45353CAC4}">
      <dgm:prSet/>
      <dgm:spPr/>
      <dgm:t>
        <a:bodyPr/>
        <a:lstStyle/>
        <a:p>
          <a:endParaRPr lang="hu-HU"/>
        </a:p>
      </dgm:t>
    </dgm:pt>
    <dgm:pt modelId="{44691CB4-B253-4E93-825E-36FD8F526454}" type="parTrans" cxnId="{90B9412E-D1B6-497B-A471-95E45353CAC4}">
      <dgm:prSet/>
      <dgm:spPr/>
      <dgm:t>
        <a:bodyPr/>
        <a:lstStyle/>
        <a:p>
          <a:endParaRPr lang="hu-HU"/>
        </a:p>
      </dgm:t>
    </dgm:pt>
    <dgm:pt modelId="{EEC1C021-EEFC-4D19-BC87-39198B07CE19}">
      <dgm:prSet phldrT="[Szöveg]" phldr="0" custT="1"/>
      <dgm:spPr/>
      <dgm:t>
        <a:bodyPr/>
        <a:lstStyle/>
        <a:p>
          <a:r>
            <a:rPr lang="hu-HU" sz="2625"/>
            <a:t>Levegő</a:t>
          </a:r>
        </a:p>
      </dgm:t>
    </dgm:pt>
    <dgm:pt modelId="{FD86F512-AE60-4DC9-8D20-2E13C4B4A13D}" type="sibTrans" cxnId="{9205C88C-D63B-4765-87AA-227B8E7BD476}">
      <dgm:prSet/>
      <dgm:spPr/>
      <dgm:t>
        <a:bodyPr/>
        <a:lstStyle/>
        <a:p>
          <a:endParaRPr lang="hu-HU"/>
        </a:p>
      </dgm:t>
    </dgm:pt>
    <dgm:pt modelId="{570F179B-92FE-4F31-A2DD-91FAD9EB2328}" type="parTrans" cxnId="{9205C88C-D63B-4765-87AA-227B8E7BD476}">
      <dgm:prSet/>
      <dgm:spPr/>
      <dgm:t>
        <a:bodyPr/>
        <a:lstStyle/>
        <a:p>
          <a:endParaRPr lang="hu-HU"/>
        </a:p>
      </dgm:t>
    </dgm:pt>
    <dgm:pt modelId="{64F70F14-E3B2-4060-9F3D-941A5C2EDEF4}">
      <dgm:prSet phldrT="[Szöveg]"/>
      <dgm:spPr/>
      <dgm:t>
        <a:bodyPr/>
        <a:lstStyle/>
        <a:p>
          <a:pPr algn="ctr"/>
          <a:r>
            <a:rPr lang="hu-HU"/>
            <a:t>H</a:t>
          </a:r>
          <a:r>
            <a:rPr lang="hu-HU" baseline="-25000"/>
            <a:t>2</a:t>
          </a:r>
          <a:r>
            <a:rPr lang="hu-HU"/>
            <a:t>S</a:t>
          </a:r>
        </a:p>
      </dgm:t>
    </dgm:pt>
    <dgm:pt modelId="{23C26321-5632-4337-BA22-77296BC8798C}" type="sibTrans" cxnId="{40D83893-174E-4038-9765-6575E6A052CD}">
      <dgm:prSet/>
      <dgm:spPr/>
      <dgm:t>
        <a:bodyPr/>
        <a:lstStyle/>
        <a:p>
          <a:endParaRPr lang="hu-HU"/>
        </a:p>
      </dgm:t>
    </dgm:pt>
    <dgm:pt modelId="{ED506650-9195-429B-88BB-00EDD23F16EB}" type="parTrans" cxnId="{40D83893-174E-4038-9765-6575E6A052CD}">
      <dgm:prSet/>
      <dgm:spPr/>
      <dgm:t>
        <a:bodyPr/>
        <a:lstStyle/>
        <a:p>
          <a:endParaRPr lang="hu-HU"/>
        </a:p>
      </dgm:t>
    </dgm:pt>
    <dgm:pt modelId="{E2E79662-B88E-4078-872A-82CEE8697C9B}">
      <dgm:prSet phldrT="[Szöveg]" custT="1"/>
      <dgm:spPr/>
      <dgm:t>
        <a:bodyPr/>
        <a:lstStyle/>
        <a:p>
          <a:pPr algn="ctr"/>
          <a:r>
            <a:rPr lang="hu-HU" sz="1800"/>
            <a:t>[</a:t>
          </a:r>
          <a:r>
            <a:rPr lang="hu-HU" sz="1870"/>
            <a:t>H</a:t>
          </a:r>
          <a:r>
            <a:rPr lang="hu-HU" sz="1870" baseline="-25000"/>
            <a:t>2</a:t>
          </a:r>
          <a:r>
            <a:rPr lang="hu-HU" sz="1870"/>
            <a:t>SO</a:t>
          </a:r>
          <a:r>
            <a:rPr lang="hu-HU" sz="1870" baseline="-25000"/>
            <a:t>3</a:t>
          </a:r>
          <a:r>
            <a:rPr lang="hu-HU" sz="1800"/>
            <a:t>]</a:t>
          </a:r>
        </a:p>
      </dgm:t>
    </dgm:pt>
    <dgm:pt modelId="{E4A44FD0-2A57-4710-BB0C-A1070B7086C2}" type="sibTrans" cxnId="{95238A68-1061-4F04-A1D7-1269121C9B2E}">
      <dgm:prSet/>
      <dgm:spPr/>
      <dgm:t>
        <a:bodyPr/>
        <a:lstStyle/>
        <a:p>
          <a:endParaRPr lang="hu-HU"/>
        </a:p>
      </dgm:t>
    </dgm:pt>
    <dgm:pt modelId="{350E6D25-45DF-447C-B862-669C97EACD25}" type="parTrans" cxnId="{95238A68-1061-4F04-A1D7-1269121C9B2E}">
      <dgm:prSet/>
      <dgm:spPr/>
      <dgm:t>
        <a:bodyPr/>
        <a:lstStyle/>
        <a:p>
          <a:endParaRPr lang="hu-HU"/>
        </a:p>
      </dgm:t>
    </dgm:pt>
    <dgm:pt modelId="{CBAC806C-51A5-47C7-92A7-1645AFCDB687}">
      <dgm:prSet phldrT="[Szöveg]"/>
      <dgm:spPr/>
      <dgm:t>
        <a:bodyPr/>
        <a:lstStyle/>
        <a:p>
          <a:r>
            <a:rPr lang="hu-HU"/>
            <a:t>H</a:t>
          </a:r>
          <a:r>
            <a:rPr lang="hu-HU" baseline="-25000"/>
            <a:t>2</a:t>
          </a:r>
          <a:r>
            <a:rPr lang="hu-HU"/>
            <a:t>SO</a:t>
          </a:r>
          <a:r>
            <a:rPr lang="hu-HU" baseline="-25000"/>
            <a:t>4</a:t>
          </a:r>
          <a:endParaRPr lang="hu-HU"/>
        </a:p>
      </dgm:t>
    </dgm:pt>
    <dgm:pt modelId="{89E9BC93-CA31-479B-9194-5257BA3C82C0}" type="parTrans" cxnId="{764AAF10-F6EE-4B92-8777-6117815E38A1}">
      <dgm:prSet/>
      <dgm:spPr/>
      <dgm:t>
        <a:bodyPr/>
        <a:lstStyle/>
        <a:p>
          <a:endParaRPr lang="hu-HU"/>
        </a:p>
      </dgm:t>
    </dgm:pt>
    <dgm:pt modelId="{C9C3669A-0D1F-4D8D-9088-19DB0F9E64DE}" type="sibTrans" cxnId="{764AAF10-F6EE-4B92-8777-6117815E38A1}">
      <dgm:prSet/>
      <dgm:spPr/>
      <dgm:t>
        <a:bodyPr/>
        <a:lstStyle/>
        <a:p>
          <a:endParaRPr lang="hu-HU"/>
        </a:p>
      </dgm:t>
    </dgm:pt>
    <dgm:pt modelId="{F58F83DA-CBAA-4A56-986C-F0B49D0D4BDA}" type="pres">
      <dgm:prSet presAssocID="{9796C892-FAF9-4225-B1D4-6710E4AC77FD}" presName="diagram" presStyleCnt="0">
        <dgm:presLayoutVars>
          <dgm:dir/>
          <dgm:resizeHandles/>
        </dgm:presLayoutVars>
      </dgm:prSet>
      <dgm:spPr/>
    </dgm:pt>
    <dgm:pt modelId="{6B3B7094-5528-4E3A-96B5-67C4AA7E4825}" type="pres">
      <dgm:prSet presAssocID="{1CA7BB2E-0B5E-4CEB-A635-EBE6CD66276B}" presName="firstNode" presStyleLbl="node1" presStyleIdx="0" presStyleCnt="5" custScaleX="44990" custScaleY="44990" custLinFactX="100000" custLinFactNeighborX="157695" custLinFactNeighborY="-29355">
        <dgm:presLayoutVars>
          <dgm:bulletEnabled val="1"/>
        </dgm:presLayoutVars>
      </dgm:prSet>
      <dgm:spPr/>
    </dgm:pt>
    <dgm:pt modelId="{CE65E187-F24F-4DA0-B897-3954BCA5D7E6}" type="pres">
      <dgm:prSet presAssocID="{16944414-9870-4529-BDB0-6D5F209C5EC1}" presName="sibTrans" presStyleLbl="sibTrans2D1" presStyleIdx="0" presStyleCnt="4" custAng="10799994"/>
      <dgm:spPr/>
    </dgm:pt>
    <dgm:pt modelId="{7F16F269-63F1-4320-B761-F383D4038AAA}" type="pres">
      <dgm:prSet presAssocID="{EEC1C021-EEFC-4D19-BC87-39198B07CE19}" presName="middleNode" presStyleCnt="0"/>
      <dgm:spPr/>
    </dgm:pt>
    <dgm:pt modelId="{78C18AFF-8911-4898-A4A4-5A7178545A9C}" type="pres">
      <dgm:prSet presAssocID="{EEC1C021-EEFC-4D19-BC87-39198B07CE19}" presName="padding" presStyleLbl="node1" presStyleIdx="0" presStyleCnt="5"/>
      <dgm:spPr/>
    </dgm:pt>
    <dgm:pt modelId="{1373C4D7-DD8D-42E4-AD2E-E11BD993EAA0}" type="pres">
      <dgm:prSet presAssocID="{EEC1C021-EEFC-4D19-BC87-39198B07CE19}" presName="shape" presStyleLbl="node1" presStyleIdx="1" presStyleCnt="5" custScaleX="89935" custScaleY="89935" custLinFactX="186349" custLinFactNeighborX="200000" custLinFactNeighborY="-3899">
        <dgm:presLayoutVars>
          <dgm:bulletEnabled val="1"/>
        </dgm:presLayoutVars>
      </dgm:prSet>
      <dgm:spPr/>
    </dgm:pt>
    <dgm:pt modelId="{3470944E-AE7B-487A-B34C-051C5D0CD123}" type="pres">
      <dgm:prSet presAssocID="{FD86F512-AE60-4DC9-8D20-2E13C4B4A13D}" presName="sibTrans" presStyleLbl="sibTrans2D1" presStyleIdx="1" presStyleCnt="4"/>
      <dgm:spPr/>
    </dgm:pt>
    <dgm:pt modelId="{626F0274-744C-492A-B63D-84AD9C27ABA5}" type="pres">
      <dgm:prSet presAssocID="{64F70F14-E3B2-4060-9F3D-941A5C2EDEF4}" presName="middleNode" presStyleCnt="0"/>
      <dgm:spPr/>
    </dgm:pt>
    <dgm:pt modelId="{ED174523-935E-4DCC-A63A-AA6455BDE5C1}" type="pres">
      <dgm:prSet presAssocID="{64F70F14-E3B2-4060-9F3D-941A5C2EDEF4}" presName="padding" presStyleLbl="node1" presStyleIdx="1" presStyleCnt="5"/>
      <dgm:spPr/>
    </dgm:pt>
    <dgm:pt modelId="{A1DED355-5924-4B9F-9495-B83B798886DB}" type="pres">
      <dgm:prSet presAssocID="{64F70F14-E3B2-4060-9F3D-941A5C2EDEF4}" presName="shape" presStyleLbl="node1" presStyleIdx="2" presStyleCnt="5" custScaleX="67451" custScaleY="67451" custLinFactNeighborX="7718" custLinFactNeighborY="-3899">
        <dgm:presLayoutVars>
          <dgm:bulletEnabled val="1"/>
        </dgm:presLayoutVars>
      </dgm:prSet>
      <dgm:spPr/>
    </dgm:pt>
    <dgm:pt modelId="{917184EA-45FC-4FD1-8316-4E57E813638A}" type="pres">
      <dgm:prSet presAssocID="{23C26321-5632-4337-BA22-77296BC8798C}" presName="sibTrans" presStyleLbl="sibTrans2D1" presStyleIdx="2" presStyleCnt="4"/>
      <dgm:spPr/>
    </dgm:pt>
    <dgm:pt modelId="{287FFBA0-D339-4E4A-9DEE-4C7B17E57310}" type="pres">
      <dgm:prSet presAssocID="{E2E79662-B88E-4078-872A-82CEE8697C9B}" presName="middleNode" presStyleCnt="0"/>
      <dgm:spPr/>
    </dgm:pt>
    <dgm:pt modelId="{38E53E20-C78B-4F41-8B2F-6D5C24EBEFD4}" type="pres">
      <dgm:prSet presAssocID="{E2E79662-B88E-4078-872A-82CEE8697C9B}" presName="padding" presStyleLbl="node1" presStyleIdx="2" presStyleCnt="5"/>
      <dgm:spPr/>
    </dgm:pt>
    <dgm:pt modelId="{E51C5E7F-4908-46AC-B264-5A6FEBFDAB0B}" type="pres">
      <dgm:prSet presAssocID="{E2E79662-B88E-4078-872A-82CEE8697C9B}" presName="shape" presStyleLbl="node1" presStyleIdx="3" presStyleCnt="5" custAng="0" custScaleX="67451" custScaleY="67451" custLinFactNeighborX="7718" custLinFactNeighborY="-2774">
        <dgm:presLayoutVars>
          <dgm:bulletEnabled val="1"/>
        </dgm:presLayoutVars>
      </dgm:prSet>
      <dgm:spPr/>
    </dgm:pt>
    <dgm:pt modelId="{519E9648-36D0-4439-A2A5-CECC6CB3FB7D}" type="pres">
      <dgm:prSet presAssocID="{E4A44FD0-2A57-4710-BB0C-A1070B7086C2}" presName="sibTrans" presStyleLbl="sibTrans2D1" presStyleIdx="3" presStyleCnt="4"/>
      <dgm:spPr/>
    </dgm:pt>
    <dgm:pt modelId="{AEC2928D-5AE6-4F88-9961-CB2065B0882A}" type="pres">
      <dgm:prSet presAssocID="{CBAC806C-51A5-47C7-92A7-1645AFCDB687}" presName="lastNode" presStyleLbl="node1" presStyleIdx="4" presStyleCnt="5" custAng="0" custScaleX="44990" custScaleY="44914" custLinFactX="-100000" custLinFactNeighborX="-131262" custLinFactNeighborY="-22814">
        <dgm:presLayoutVars>
          <dgm:bulletEnabled val="1"/>
        </dgm:presLayoutVars>
      </dgm:prSet>
      <dgm:spPr/>
    </dgm:pt>
  </dgm:ptLst>
  <dgm:cxnLst>
    <dgm:cxn modelId="{81E5DD03-B512-4856-B77E-50ED8D858B30}" type="presOf" srcId="{64F70F14-E3B2-4060-9F3D-941A5C2EDEF4}" destId="{A1DED355-5924-4B9F-9495-B83B798886DB}" srcOrd="0" destOrd="0" presId="urn:microsoft.com/office/officeart/2005/8/layout/bProcess2"/>
    <dgm:cxn modelId="{764AAF10-F6EE-4B92-8777-6117815E38A1}" srcId="{9796C892-FAF9-4225-B1D4-6710E4AC77FD}" destId="{CBAC806C-51A5-47C7-92A7-1645AFCDB687}" srcOrd="4" destOrd="0" parTransId="{89E9BC93-CA31-479B-9194-5257BA3C82C0}" sibTransId="{C9C3669A-0D1F-4D8D-9088-19DB0F9E64DE}"/>
    <dgm:cxn modelId="{90B9412E-D1B6-497B-A471-95E45353CAC4}" srcId="{9796C892-FAF9-4225-B1D4-6710E4AC77FD}" destId="{1CA7BB2E-0B5E-4CEB-A635-EBE6CD66276B}" srcOrd="0" destOrd="0" parTransId="{44691CB4-B253-4E93-825E-36FD8F526454}" sibTransId="{16944414-9870-4529-BDB0-6D5F209C5EC1}"/>
    <dgm:cxn modelId="{92277F3A-0F75-4704-A3DC-4B3031AC25B1}" type="presOf" srcId="{E4A44FD0-2A57-4710-BB0C-A1070B7086C2}" destId="{519E9648-36D0-4439-A2A5-CECC6CB3FB7D}" srcOrd="0" destOrd="0" presId="urn:microsoft.com/office/officeart/2005/8/layout/bProcess2"/>
    <dgm:cxn modelId="{A038C45B-56A6-4A69-827D-C859B9A1CCA0}" type="presOf" srcId="{CBAC806C-51A5-47C7-92A7-1645AFCDB687}" destId="{AEC2928D-5AE6-4F88-9961-CB2065B0882A}" srcOrd="0" destOrd="0" presId="urn:microsoft.com/office/officeart/2005/8/layout/bProcess2"/>
    <dgm:cxn modelId="{560C7A5E-B56A-4EA6-8C38-48381B0DB7A7}" type="presOf" srcId="{FD86F512-AE60-4DC9-8D20-2E13C4B4A13D}" destId="{3470944E-AE7B-487A-B34C-051C5D0CD123}" srcOrd="0" destOrd="0" presId="urn:microsoft.com/office/officeart/2005/8/layout/bProcess2"/>
    <dgm:cxn modelId="{E66FE865-F13E-4D3C-9BF4-2BDD45691150}" type="presOf" srcId="{16944414-9870-4529-BDB0-6D5F209C5EC1}" destId="{CE65E187-F24F-4DA0-B897-3954BCA5D7E6}" srcOrd="0" destOrd="0" presId="urn:microsoft.com/office/officeart/2005/8/layout/bProcess2"/>
    <dgm:cxn modelId="{95238A68-1061-4F04-A1D7-1269121C9B2E}" srcId="{9796C892-FAF9-4225-B1D4-6710E4AC77FD}" destId="{E2E79662-B88E-4078-872A-82CEE8697C9B}" srcOrd="3" destOrd="0" parTransId="{350E6D25-45DF-447C-B862-669C97EACD25}" sibTransId="{E4A44FD0-2A57-4710-BB0C-A1070B7086C2}"/>
    <dgm:cxn modelId="{75F7A27B-380B-4BB7-BC20-E0AC301EA255}" type="presOf" srcId="{E2E79662-B88E-4078-872A-82CEE8697C9B}" destId="{E51C5E7F-4908-46AC-B264-5A6FEBFDAB0B}" srcOrd="0" destOrd="0" presId="urn:microsoft.com/office/officeart/2005/8/layout/bProcess2"/>
    <dgm:cxn modelId="{31813F7F-B156-4CB2-A56B-5754B72FCE0A}" type="presOf" srcId="{9796C892-FAF9-4225-B1D4-6710E4AC77FD}" destId="{F58F83DA-CBAA-4A56-986C-F0B49D0D4BDA}" srcOrd="0" destOrd="0" presId="urn:microsoft.com/office/officeart/2005/8/layout/bProcess2"/>
    <dgm:cxn modelId="{9205C88C-D63B-4765-87AA-227B8E7BD476}" srcId="{9796C892-FAF9-4225-B1D4-6710E4AC77FD}" destId="{EEC1C021-EEFC-4D19-BC87-39198B07CE19}" srcOrd="1" destOrd="0" parTransId="{570F179B-92FE-4F31-A2DD-91FAD9EB2328}" sibTransId="{FD86F512-AE60-4DC9-8D20-2E13C4B4A13D}"/>
    <dgm:cxn modelId="{40D83893-174E-4038-9765-6575E6A052CD}" srcId="{9796C892-FAF9-4225-B1D4-6710E4AC77FD}" destId="{64F70F14-E3B2-4060-9F3D-941A5C2EDEF4}" srcOrd="2" destOrd="0" parTransId="{ED506650-9195-429B-88BB-00EDD23F16EB}" sibTransId="{23C26321-5632-4337-BA22-77296BC8798C}"/>
    <dgm:cxn modelId="{9EF1C8AF-8E33-41FE-9E2F-FE6AA9701973}" type="presOf" srcId="{1CA7BB2E-0B5E-4CEB-A635-EBE6CD66276B}" destId="{6B3B7094-5528-4E3A-96B5-67C4AA7E4825}" srcOrd="0" destOrd="0" presId="urn:microsoft.com/office/officeart/2005/8/layout/bProcess2"/>
    <dgm:cxn modelId="{1EB23CB8-EB14-44FC-886A-502AF637ABF6}" type="presOf" srcId="{EEC1C021-EEFC-4D19-BC87-39198B07CE19}" destId="{1373C4D7-DD8D-42E4-AD2E-E11BD993EAA0}" srcOrd="0" destOrd="0" presId="urn:microsoft.com/office/officeart/2005/8/layout/bProcess2"/>
    <dgm:cxn modelId="{CB4A69C7-E847-4FD4-9D9D-5EDAA20A58DF}" type="presOf" srcId="{23C26321-5632-4337-BA22-77296BC8798C}" destId="{917184EA-45FC-4FD1-8316-4E57E813638A}" srcOrd="0" destOrd="0" presId="urn:microsoft.com/office/officeart/2005/8/layout/bProcess2"/>
    <dgm:cxn modelId="{C20A33AE-77DD-4B50-8F14-299AB6158396}" type="presParOf" srcId="{F58F83DA-CBAA-4A56-986C-F0B49D0D4BDA}" destId="{6B3B7094-5528-4E3A-96B5-67C4AA7E4825}" srcOrd="0" destOrd="0" presId="urn:microsoft.com/office/officeart/2005/8/layout/bProcess2"/>
    <dgm:cxn modelId="{A598830D-0969-4555-8F9F-7FF89164DB43}" type="presParOf" srcId="{F58F83DA-CBAA-4A56-986C-F0B49D0D4BDA}" destId="{CE65E187-F24F-4DA0-B897-3954BCA5D7E6}" srcOrd="1" destOrd="0" presId="urn:microsoft.com/office/officeart/2005/8/layout/bProcess2"/>
    <dgm:cxn modelId="{043F172D-8351-43FA-BB81-D030E5DD6DD5}" type="presParOf" srcId="{F58F83DA-CBAA-4A56-986C-F0B49D0D4BDA}" destId="{7F16F269-63F1-4320-B761-F383D4038AAA}" srcOrd="2" destOrd="0" presId="urn:microsoft.com/office/officeart/2005/8/layout/bProcess2"/>
    <dgm:cxn modelId="{4291E1B6-854B-4805-A0BE-A883048BAC67}" type="presParOf" srcId="{7F16F269-63F1-4320-B761-F383D4038AAA}" destId="{78C18AFF-8911-4898-A4A4-5A7178545A9C}" srcOrd="0" destOrd="0" presId="urn:microsoft.com/office/officeart/2005/8/layout/bProcess2"/>
    <dgm:cxn modelId="{CA43BF20-057A-4EA6-A631-1B05E94AAA4F}" type="presParOf" srcId="{7F16F269-63F1-4320-B761-F383D4038AAA}" destId="{1373C4D7-DD8D-42E4-AD2E-E11BD993EAA0}" srcOrd="1" destOrd="0" presId="urn:microsoft.com/office/officeart/2005/8/layout/bProcess2"/>
    <dgm:cxn modelId="{36429540-3EBA-438A-BA95-88F37EA79CB0}" type="presParOf" srcId="{F58F83DA-CBAA-4A56-986C-F0B49D0D4BDA}" destId="{3470944E-AE7B-487A-B34C-051C5D0CD123}" srcOrd="3" destOrd="0" presId="urn:microsoft.com/office/officeart/2005/8/layout/bProcess2"/>
    <dgm:cxn modelId="{B1E800B3-731C-4EB1-ACBD-C956F8173810}" type="presParOf" srcId="{F58F83DA-CBAA-4A56-986C-F0B49D0D4BDA}" destId="{626F0274-744C-492A-B63D-84AD9C27ABA5}" srcOrd="4" destOrd="0" presId="urn:microsoft.com/office/officeart/2005/8/layout/bProcess2"/>
    <dgm:cxn modelId="{60A35A9D-D329-471D-99A6-7B71E95D2F59}" type="presParOf" srcId="{626F0274-744C-492A-B63D-84AD9C27ABA5}" destId="{ED174523-935E-4DCC-A63A-AA6455BDE5C1}" srcOrd="0" destOrd="0" presId="urn:microsoft.com/office/officeart/2005/8/layout/bProcess2"/>
    <dgm:cxn modelId="{06D2E9A9-DCAC-47A8-93A2-E7204586DAD6}" type="presParOf" srcId="{626F0274-744C-492A-B63D-84AD9C27ABA5}" destId="{A1DED355-5924-4B9F-9495-B83B798886DB}" srcOrd="1" destOrd="0" presId="urn:microsoft.com/office/officeart/2005/8/layout/bProcess2"/>
    <dgm:cxn modelId="{1806ADD2-72C1-4558-9F05-A32CDA63AB9A}" type="presParOf" srcId="{F58F83DA-CBAA-4A56-986C-F0B49D0D4BDA}" destId="{917184EA-45FC-4FD1-8316-4E57E813638A}" srcOrd="5" destOrd="0" presId="urn:microsoft.com/office/officeart/2005/8/layout/bProcess2"/>
    <dgm:cxn modelId="{FECE1C5E-33E2-435B-8BB5-F647E313B73B}" type="presParOf" srcId="{F58F83DA-CBAA-4A56-986C-F0B49D0D4BDA}" destId="{287FFBA0-D339-4E4A-9DEE-4C7B17E57310}" srcOrd="6" destOrd="0" presId="urn:microsoft.com/office/officeart/2005/8/layout/bProcess2"/>
    <dgm:cxn modelId="{40944A8D-4F4D-4A88-BF43-AFB5DA6757C2}" type="presParOf" srcId="{287FFBA0-D339-4E4A-9DEE-4C7B17E57310}" destId="{38E53E20-C78B-4F41-8B2F-6D5C24EBEFD4}" srcOrd="0" destOrd="0" presId="urn:microsoft.com/office/officeart/2005/8/layout/bProcess2"/>
    <dgm:cxn modelId="{D8F3CCB4-28B9-4E45-9260-65A5C48B6838}" type="presParOf" srcId="{287FFBA0-D339-4E4A-9DEE-4C7B17E57310}" destId="{E51C5E7F-4908-46AC-B264-5A6FEBFDAB0B}" srcOrd="1" destOrd="0" presId="urn:microsoft.com/office/officeart/2005/8/layout/bProcess2"/>
    <dgm:cxn modelId="{D8DEF05A-699F-48D6-8381-6F204EFD880F}" type="presParOf" srcId="{F58F83DA-CBAA-4A56-986C-F0B49D0D4BDA}" destId="{519E9648-36D0-4439-A2A5-CECC6CB3FB7D}" srcOrd="7" destOrd="0" presId="urn:microsoft.com/office/officeart/2005/8/layout/bProcess2"/>
    <dgm:cxn modelId="{A6F8762A-664F-4E77-9A89-F4302B506BBD}" type="presParOf" srcId="{F58F83DA-CBAA-4A56-986C-F0B49D0D4BDA}" destId="{AEC2928D-5AE6-4F88-9961-CB2065B0882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6C892-FAF9-4225-B1D4-6710E4AC77FD}" type="doc">
      <dgm:prSet loTypeId="urn:microsoft.com/office/officeart/2005/8/layout/bProcess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2357A717-4F1F-4322-9E74-43D3321CA0A6}">
      <dgm:prSet phldrT="[Szöveg]" custT="1"/>
      <dgm:spPr/>
      <dgm:t>
        <a:bodyPr/>
        <a:lstStyle/>
        <a:p>
          <a:r>
            <a:rPr lang="hu-HU" sz="4000"/>
            <a:t>CO</a:t>
          </a:r>
          <a:r>
            <a:rPr lang="hu-HU" sz="4000" baseline="-25000"/>
            <a:t>2</a:t>
          </a:r>
          <a:endParaRPr lang="hu-HU" sz="4000"/>
        </a:p>
      </dgm:t>
    </dgm:pt>
    <dgm:pt modelId="{1A491120-3543-4BFB-A8A9-EE612DD04DEC}" type="parTrans" cxnId="{6F509D25-FCF8-4A5B-85EC-C5891D258308}">
      <dgm:prSet/>
      <dgm:spPr/>
      <dgm:t>
        <a:bodyPr/>
        <a:lstStyle/>
        <a:p>
          <a:endParaRPr lang="hu-HU"/>
        </a:p>
      </dgm:t>
    </dgm:pt>
    <dgm:pt modelId="{AC1F085A-4FCD-4591-A84E-8AC4D7B19CEB}" type="sibTrans" cxnId="{6F509D25-FCF8-4A5B-85EC-C5891D258308}">
      <dgm:prSet/>
      <dgm:spPr/>
      <dgm:t>
        <a:bodyPr/>
        <a:lstStyle/>
        <a:p>
          <a:endParaRPr lang="hu-HU"/>
        </a:p>
      </dgm:t>
    </dgm:pt>
    <dgm:pt modelId="{B0CE4A1C-3B78-4ED8-925A-F45FBE96EA5B}">
      <dgm:prSet phldrT="[Szöveg]"/>
      <dgm:spPr/>
      <dgm:t>
        <a:bodyPr/>
        <a:lstStyle/>
        <a:p>
          <a:r>
            <a:rPr lang="hu-HU"/>
            <a:t>H</a:t>
          </a:r>
          <a:r>
            <a:rPr lang="hu-HU" baseline="-25000"/>
            <a:t>2</a:t>
          </a:r>
          <a:r>
            <a:rPr lang="hu-HU"/>
            <a:t>CO</a:t>
          </a:r>
          <a:r>
            <a:rPr lang="hu-HU" baseline="-25000"/>
            <a:t>3</a:t>
          </a:r>
          <a:endParaRPr lang="hu-HU"/>
        </a:p>
      </dgm:t>
    </dgm:pt>
    <dgm:pt modelId="{215FD534-D9A3-49E4-A3CD-68A077297AC6}" type="parTrans" cxnId="{A505300C-9B13-49E6-9507-6294EED0C6C2}">
      <dgm:prSet/>
      <dgm:spPr/>
      <dgm:t>
        <a:bodyPr/>
        <a:lstStyle/>
        <a:p>
          <a:endParaRPr lang="hu-HU"/>
        </a:p>
      </dgm:t>
    </dgm:pt>
    <dgm:pt modelId="{E7365648-DA79-4B52-B9AD-52BF7C608BBB}" type="sibTrans" cxnId="{A505300C-9B13-49E6-9507-6294EED0C6C2}">
      <dgm:prSet/>
      <dgm:spPr/>
      <dgm:t>
        <a:bodyPr/>
        <a:lstStyle/>
        <a:p>
          <a:endParaRPr lang="hu-HU"/>
        </a:p>
      </dgm:t>
    </dgm:pt>
    <dgm:pt modelId="{593030A1-F1B4-4BAE-AE58-4DBFBB2735BA}">
      <dgm:prSet phldrT="[Szöveg]"/>
      <dgm:spPr/>
      <dgm:t>
        <a:bodyPr/>
        <a:lstStyle/>
        <a:p>
          <a:r>
            <a:rPr lang="hu-HU"/>
            <a:t>HCO</a:t>
          </a:r>
          <a:r>
            <a:rPr lang="hu-HU" baseline="-25000"/>
            <a:t>3</a:t>
          </a:r>
          <a:r>
            <a:rPr lang="hu-HU" baseline="30000"/>
            <a:t>-</a:t>
          </a:r>
          <a:endParaRPr lang="hu-HU"/>
        </a:p>
      </dgm:t>
    </dgm:pt>
    <dgm:pt modelId="{5F0C29E5-DFF0-4038-9574-01404B83981F}" type="parTrans" cxnId="{A3445ADE-13A4-4027-A911-6E3077883B35}">
      <dgm:prSet/>
      <dgm:spPr/>
      <dgm:t>
        <a:bodyPr/>
        <a:lstStyle/>
        <a:p>
          <a:endParaRPr lang="hu-HU"/>
        </a:p>
      </dgm:t>
    </dgm:pt>
    <dgm:pt modelId="{3C8DC1BA-D8A1-478E-B31A-D71F00A7D66D}" type="sibTrans" cxnId="{A3445ADE-13A4-4027-A911-6E3077883B35}">
      <dgm:prSet/>
      <dgm:spPr/>
      <dgm:t>
        <a:bodyPr/>
        <a:lstStyle/>
        <a:p>
          <a:endParaRPr lang="hu-HU"/>
        </a:p>
      </dgm:t>
    </dgm:pt>
    <dgm:pt modelId="{81617B69-E8C2-41B3-85C5-AC4D3D1E2D85}">
      <dgm:prSet phldrT="[Szöveg]"/>
      <dgm:spPr/>
      <dgm:t>
        <a:bodyPr/>
        <a:lstStyle/>
        <a:p>
          <a:r>
            <a:rPr lang="hu-HU"/>
            <a:t>CO</a:t>
          </a:r>
          <a:r>
            <a:rPr lang="hu-HU" baseline="-25000"/>
            <a:t>3</a:t>
          </a:r>
          <a:r>
            <a:rPr lang="hu-HU" baseline="30000"/>
            <a:t>2-</a:t>
          </a:r>
          <a:endParaRPr lang="hu-HU"/>
        </a:p>
      </dgm:t>
    </dgm:pt>
    <dgm:pt modelId="{31820BA6-F932-43D8-BD84-98B8ECCA7A5D}" type="parTrans" cxnId="{B0433F1A-FAAC-45F6-BB74-DFAC6AFD268B}">
      <dgm:prSet/>
      <dgm:spPr/>
      <dgm:t>
        <a:bodyPr/>
        <a:lstStyle/>
        <a:p>
          <a:endParaRPr lang="hu-HU"/>
        </a:p>
      </dgm:t>
    </dgm:pt>
    <dgm:pt modelId="{57EBAA6F-2409-40F8-9E29-9F0F26FB9E74}" type="sibTrans" cxnId="{B0433F1A-FAAC-45F6-BB74-DFAC6AFD268B}">
      <dgm:prSet/>
      <dgm:spPr/>
      <dgm:t>
        <a:bodyPr/>
        <a:lstStyle/>
        <a:p>
          <a:endParaRPr lang="hu-HU"/>
        </a:p>
      </dgm:t>
    </dgm:pt>
    <dgm:pt modelId="{F58F83DA-CBAA-4A56-986C-F0B49D0D4BDA}" type="pres">
      <dgm:prSet presAssocID="{9796C892-FAF9-4225-B1D4-6710E4AC77FD}" presName="diagram" presStyleCnt="0">
        <dgm:presLayoutVars>
          <dgm:dir/>
          <dgm:resizeHandles/>
        </dgm:presLayoutVars>
      </dgm:prSet>
      <dgm:spPr/>
    </dgm:pt>
    <dgm:pt modelId="{902FBD61-43CC-4815-8CFE-8E3F2CF69123}" type="pres">
      <dgm:prSet presAssocID="{2357A717-4F1F-4322-9E74-43D3321CA0A6}" presName="firstNode" presStyleLbl="node1" presStyleIdx="0" presStyleCnt="4" custScaleX="59070" custScaleY="59070" custLinFactY="31369" custLinFactNeighborX="-5728" custLinFactNeighborY="100000">
        <dgm:presLayoutVars>
          <dgm:bulletEnabled val="1"/>
        </dgm:presLayoutVars>
      </dgm:prSet>
      <dgm:spPr/>
    </dgm:pt>
    <dgm:pt modelId="{03B0A84F-A4ED-42AC-8874-59B25C89B50E}" type="pres">
      <dgm:prSet presAssocID="{AC1F085A-4FCD-4591-A84E-8AC4D7B19CEB}" presName="sibTrans" presStyleLbl="sibTrans2D1" presStyleIdx="0" presStyleCnt="3"/>
      <dgm:spPr/>
    </dgm:pt>
    <dgm:pt modelId="{653E1C24-E7E4-4B2B-9235-742208094E57}" type="pres">
      <dgm:prSet presAssocID="{B0CE4A1C-3B78-4ED8-925A-F45FBE96EA5B}" presName="middleNode" presStyleCnt="0"/>
      <dgm:spPr/>
    </dgm:pt>
    <dgm:pt modelId="{C122A71B-A91B-4381-8B55-C257B87375C5}" type="pres">
      <dgm:prSet presAssocID="{B0CE4A1C-3B78-4ED8-925A-F45FBE96EA5B}" presName="padding" presStyleLbl="node1" presStyleIdx="0" presStyleCnt="4"/>
      <dgm:spPr/>
    </dgm:pt>
    <dgm:pt modelId="{FD6732B0-DD3C-4ED8-9EA1-A490F310D71C}" type="pres">
      <dgm:prSet presAssocID="{B0CE4A1C-3B78-4ED8-925A-F45FBE96EA5B}" presName="shape" presStyleLbl="node1" presStyleIdx="1" presStyleCnt="4" custScaleX="66420" custScaleY="66420" custLinFactX="46392" custLinFactNeighborX="100000" custLinFactNeighborY="25296">
        <dgm:presLayoutVars>
          <dgm:bulletEnabled val="1"/>
        </dgm:presLayoutVars>
      </dgm:prSet>
      <dgm:spPr/>
    </dgm:pt>
    <dgm:pt modelId="{F70C1951-2D94-4E12-8690-600BB08D945B}" type="pres">
      <dgm:prSet presAssocID="{E7365648-DA79-4B52-B9AD-52BF7C608BBB}" presName="sibTrans" presStyleLbl="sibTrans2D1" presStyleIdx="1" presStyleCnt="3"/>
      <dgm:spPr/>
    </dgm:pt>
    <dgm:pt modelId="{C4F1C688-74BB-422A-9B95-75E0F172E5E2}" type="pres">
      <dgm:prSet presAssocID="{593030A1-F1B4-4BAE-AE58-4DBFBB2735BA}" presName="middleNode" presStyleCnt="0"/>
      <dgm:spPr/>
    </dgm:pt>
    <dgm:pt modelId="{D547AF58-57B3-4AF2-A0C3-4DB03173BFB1}" type="pres">
      <dgm:prSet presAssocID="{593030A1-F1B4-4BAE-AE58-4DBFBB2735BA}" presName="padding" presStyleLbl="node1" presStyleIdx="1" presStyleCnt="4"/>
      <dgm:spPr/>
    </dgm:pt>
    <dgm:pt modelId="{D28E0E06-799D-4838-888B-B36EFC5DB232}" type="pres">
      <dgm:prSet presAssocID="{593030A1-F1B4-4BAE-AE58-4DBFBB2735BA}" presName="shape" presStyleLbl="node1" presStyleIdx="2" presStyleCnt="4" custScaleX="66420" custScaleY="66420" custLinFactY="-72901" custLinFactNeighborX="-78496" custLinFactNeighborY="-100000">
        <dgm:presLayoutVars>
          <dgm:bulletEnabled val="1"/>
        </dgm:presLayoutVars>
      </dgm:prSet>
      <dgm:spPr/>
    </dgm:pt>
    <dgm:pt modelId="{86BDA8D2-CDE1-43C9-BC66-794F1C723260}" type="pres">
      <dgm:prSet presAssocID="{3C8DC1BA-D8A1-478E-B31A-D71F00A7D66D}" presName="sibTrans" presStyleLbl="sibTrans2D1" presStyleIdx="2" presStyleCnt="3"/>
      <dgm:spPr/>
    </dgm:pt>
    <dgm:pt modelId="{C5B73CC5-A2CC-4B68-88C7-420E5AAA90CD}" type="pres">
      <dgm:prSet presAssocID="{81617B69-E8C2-41B3-85C5-AC4D3D1E2D85}" presName="lastNode" presStyleLbl="node1" presStyleIdx="3" presStyleCnt="4" custScaleX="59070" custScaleY="59070" custLinFactX="-55728" custLinFactNeighborX="-100000" custLinFactNeighborY="-799">
        <dgm:presLayoutVars>
          <dgm:bulletEnabled val="1"/>
        </dgm:presLayoutVars>
      </dgm:prSet>
      <dgm:spPr/>
    </dgm:pt>
  </dgm:ptLst>
  <dgm:cxnLst>
    <dgm:cxn modelId="{A505300C-9B13-49E6-9507-6294EED0C6C2}" srcId="{9796C892-FAF9-4225-B1D4-6710E4AC77FD}" destId="{B0CE4A1C-3B78-4ED8-925A-F45FBE96EA5B}" srcOrd="1" destOrd="0" parTransId="{215FD534-D9A3-49E4-A3CD-68A077297AC6}" sibTransId="{E7365648-DA79-4B52-B9AD-52BF7C608BBB}"/>
    <dgm:cxn modelId="{B0433F1A-FAAC-45F6-BB74-DFAC6AFD268B}" srcId="{9796C892-FAF9-4225-B1D4-6710E4AC77FD}" destId="{81617B69-E8C2-41B3-85C5-AC4D3D1E2D85}" srcOrd="3" destOrd="0" parTransId="{31820BA6-F932-43D8-BD84-98B8ECCA7A5D}" sibTransId="{57EBAA6F-2409-40F8-9E29-9F0F26FB9E74}"/>
    <dgm:cxn modelId="{6F509D25-FCF8-4A5B-85EC-C5891D258308}" srcId="{9796C892-FAF9-4225-B1D4-6710E4AC77FD}" destId="{2357A717-4F1F-4322-9E74-43D3321CA0A6}" srcOrd="0" destOrd="0" parTransId="{1A491120-3543-4BFB-A8A9-EE612DD04DEC}" sibTransId="{AC1F085A-4FCD-4591-A84E-8AC4D7B19CEB}"/>
    <dgm:cxn modelId="{A5D7D927-DC5E-491D-ABD5-557096A930C7}" type="presOf" srcId="{593030A1-F1B4-4BAE-AE58-4DBFBB2735BA}" destId="{D28E0E06-799D-4838-888B-B36EFC5DB232}" srcOrd="0" destOrd="0" presId="urn:microsoft.com/office/officeart/2005/8/layout/bProcess2"/>
    <dgm:cxn modelId="{99A8F360-9194-4757-B664-4377F34E9A12}" type="presOf" srcId="{3C8DC1BA-D8A1-478E-B31A-D71F00A7D66D}" destId="{86BDA8D2-CDE1-43C9-BC66-794F1C723260}" srcOrd="0" destOrd="0" presId="urn:microsoft.com/office/officeart/2005/8/layout/bProcess2"/>
    <dgm:cxn modelId="{D41C4E66-7403-4B72-A57F-FEB281965A67}" type="presOf" srcId="{2357A717-4F1F-4322-9E74-43D3321CA0A6}" destId="{902FBD61-43CC-4815-8CFE-8E3F2CF69123}" srcOrd="0" destOrd="0" presId="urn:microsoft.com/office/officeart/2005/8/layout/bProcess2"/>
    <dgm:cxn modelId="{F1543173-7802-4A88-8644-D90FC94F6E71}" type="presOf" srcId="{E7365648-DA79-4B52-B9AD-52BF7C608BBB}" destId="{F70C1951-2D94-4E12-8690-600BB08D945B}" srcOrd="0" destOrd="0" presId="urn:microsoft.com/office/officeart/2005/8/layout/bProcess2"/>
    <dgm:cxn modelId="{31813F7F-B156-4CB2-A56B-5754B72FCE0A}" type="presOf" srcId="{9796C892-FAF9-4225-B1D4-6710E4AC77FD}" destId="{F58F83DA-CBAA-4A56-986C-F0B49D0D4BDA}" srcOrd="0" destOrd="0" presId="urn:microsoft.com/office/officeart/2005/8/layout/bProcess2"/>
    <dgm:cxn modelId="{933E57BC-4AC2-4D06-B929-047DA96FE03F}" type="presOf" srcId="{B0CE4A1C-3B78-4ED8-925A-F45FBE96EA5B}" destId="{FD6732B0-DD3C-4ED8-9EA1-A490F310D71C}" srcOrd="0" destOrd="0" presId="urn:microsoft.com/office/officeart/2005/8/layout/bProcess2"/>
    <dgm:cxn modelId="{A35254DA-F14E-4CFF-8854-18D4453139AB}" type="presOf" srcId="{81617B69-E8C2-41B3-85C5-AC4D3D1E2D85}" destId="{C5B73CC5-A2CC-4B68-88C7-420E5AAA90CD}" srcOrd="0" destOrd="0" presId="urn:microsoft.com/office/officeart/2005/8/layout/bProcess2"/>
    <dgm:cxn modelId="{A3445ADE-13A4-4027-A911-6E3077883B35}" srcId="{9796C892-FAF9-4225-B1D4-6710E4AC77FD}" destId="{593030A1-F1B4-4BAE-AE58-4DBFBB2735BA}" srcOrd="2" destOrd="0" parTransId="{5F0C29E5-DFF0-4038-9574-01404B83981F}" sibTransId="{3C8DC1BA-D8A1-478E-B31A-D71F00A7D66D}"/>
    <dgm:cxn modelId="{1079E4E2-E069-4FE9-B550-FB9FE9EF01A3}" type="presOf" srcId="{AC1F085A-4FCD-4591-A84E-8AC4D7B19CEB}" destId="{03B0A84F-A4ED-42AC-8874-59B25C89B50E}" srcOrd="0" destOrd="0" presId="urn:microsoft.com/office/officeart/2005/8/layout/bProcess2"/>
    <dgm:cxn modelId="{5340CAD0-9335-4F35-9E85-35C8017622C6}" type="presParOf" srcId="{F58F83DA-CBAA-4A56-986C-F0B49D0D4BDA}" destId="{902FBD61-43CC-4815-8CFE-8E3F2CF69123}" srcOrd="0" destOrd="0" presId="urn:microsoft.com/office/officeart/2005/8/layout/bProcess2"/>
    <dgm:cxn modelId="{C89493EE-9E86-4CB9-974A-B3786CA1E271}" type="presParOf" srcId="{F58F83DA-CBAA-4A56-986C-F0B49D0D4BDA}" destId="{03B0A84F-A4ED-42AC-8874-59B25C89B50E}" srcOrd="1" destOrd="0" presId="urn:microsoft.com/office/officeart/2005/8/layout/bProcess2"/>
    <dgm:cxn modelId="{5A33930B-C2B4-4792-99E9-69C3B6A86026}" type="presParOf" srcId="{F58F83DA-CBAA-4A56-986C-F0B49D0D4BDA}" destId="{653E1C24-E7E4-4B2B-9235-742208094E57}" srcOrd="2" destOrd="0" presId="urn:microsoft.com/office/officeart/2005/8/layout/bProcess2"/>
    <dgm:cxn modelId="{E3A3A3A3-CC79-424F-BAAF-1C900D0BD958}" type="presParOf" srcId="{653E1C24-E7E4-4B2B-9235-742208094E57}" destId="{C122A71B-A91B-4381-8B55-C257B87375C5}" srcOrd="0" destOrd="0" presId="urn:microsoft.com/office/officeart/2005/8/layout/bProcess2"/>
    <dgm:cxn modelId="{E1611E15-0FE9-42E1-BB31-0B9F78722EB0}" type="presParOf" srcId="{653E1C24-E7E4-4B2B-9235-742208094E57}" destId="{FD6732B0-DD3C-4ED8-9EA1-A490F310D71C}" srcOrd="1" destOrd="0" presId="urn:microsoft.com/office/officeart/2005/8/layout/bProcess2"/>
    <dgm:cxn modelId="{B77FEE97-A9C0-4ED2-811E-302C2C8A0439}" type="presParOf" srcId="{F58F83DA-CBAA-4A56-986C-F0B49D0D4BDA}" destId="{F70C1951-2D94-4E12-8690-600BB08D945B}" srcOrd="3" destOrd="0" presId="urn:microsoft.com/office/officeart/2005/8/layout/bProcess2"/>
    <dgm:cxn modelId="{E98C87F3-9307-4DF4-872D-68E9AB033D0F}" type="presParOf" srcId="{F58F83DA-CBAA-4A56-986C-F0B49D0D4BDA}" destId="{C4F1C688-74BB-422A-9B95-75E0F172E5E2}" srcOrd="4" destOrd="0" presId="urn:microsoft.com/office/officeart/2005/8/layout/bProcess2"/>
    <dgm:cxn modelId="{3FA4DA58-2E9C-4D7D-975A-739EEFD5B0C8}" type="presParOf" srcId="{C4F1C688-74BB-422A-9B95-75E0F172E5E2}" destId="{D547AF58-57B3-4AF2-A0C3-4DB03173BFB1}" srcOrd="0" destOrd="0" presId="urn:microsoft.com/office/officeart/2005/8/layout/bProcess2"/>
    <dgm:cxn modelId="{6F4FEA05-392A-4D25-8F2B-19DAAB090BEC}" type="presParOf" srcId="{C4F1C688-74BB-422A-9B95-75E0F172E5E2}" destId="{D28E0E06-799D-4838-888B-B36EFC5DB232}" srcOrd="1" destOrd="0" presId="urn:microsoft.com/office/officeart/2005/8/layout/bProcess2"/>
    <dgm:cxn modelId="{8A12655B-8D80-4FB5-BD46-21B16386FBD0}" type="presParOf" srcId="{F58F83DA-CBAA-4A56-986C-F0B49D0D4BDA}" destId="{86BDA8D2-CDE1-43C9-BC66-794F1C723260}" srcOrd="5" destOrd="0" presId="urn:microsoft.com/office/officeart/2005/8/layout/bProcess2"/>
    <dgm:cxn modelId="{D2BD7945-B09C-410C-AF4A-F30A3E1F5CC0}" type="presParOf" srcId="{F58F83DA-CBAA-4A56-986C-F0B49D0D4BDA}" destId="{C5B73CC5-A2CC-4B68-88C7-420E5AAA90CD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55570-B885-4C32-B009-B0352B715C93}" type="doc">
      <dgm:prSet loTypeId="urn:microsoft.com/office/officeart/2005/8/layout/arrow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932F0085-FD00-4812-834D-7608367806EB}">
      <dgm:prSet phldrT="[Szöveg]" phldr="1"/>
      <dgm:spPr/>
      <dgm:t>
        <a:bodyPr/>
        <a:lstStyle/>
        <a:p>
          <a:endParaRPr lang="hu-HU"/>
        </a:p>
      </dgm:t>
    </dgm:pt>
    <dgm:pt modelId="{AE1FA4CF-A0EA-459B-9255-2445C9B41C13}" type="parTrans" cxnId="{4CE1F14F-2E51-4757-AE0C-BC32E220C5AE}">
      <dgm:prSet/>
      <dgm:spPr/>
      <dgm:t>
        <a:bodyPr/>
        <a:lstStyle/>
        <a:p>
          <a:endParaRPr lang="hu-HU"/>
        </a:p>
      </dgm:t>
    </dgm:pt>
    <dgm:pt modelId="{C502BB59-8D44-4B52-9AF5-277BC4D32F47}" type="sibTrans" cxnId="{4CE1F14F-2E51-4757-AE0C-BC32E220C5AE}">
      <dgm:prSet/>
      <dgm:spPr/>
      <dgm:t>
        <a:bodyPr/>
        <a:lstStyle/>
        <a:p>
          <a:endParaRPr lang="hu-HU"/>
        </a:p>
      </dgm:t>
    </dgm:pt>
    <dgm:pt modelId="{0F6021EC-E066-47FF-8427-84E13877F2C1}">
      <dgm:prSet phldrT="[Szöveg]" custT="1"/>
      <dgm:spPr/>
      <dgm:t>
        <a:bodyPr/>
        <a:lstStyle/>
        <a:p>
          <a:r>
            <a:rPr lang="hu-HU" sz="1400"/>
            <a:t>pK</a:t>
          </a:r>
          <a:r>
            <a:rPr lang="hu-HU" sz="1400" baseline="-25000"/>
            <a:t>a2</a:t>
          </a:r>
          <a:r>
            <a:rPr lang="hu-HU" sz="1400"/>
            <a:t>= 10,33</a:t>
          </a:r>
        </a:p>
      </dgm:t>
    </dgm:pt>
    <dgm:pt modelId="{D16012AD-8B2C-4EED-9386-9580A81F5C71}" type="parTrans" cxnId="{16485837-231A-4102-AB2D-FA349EF110EB}">
      <dgm:prSet/>
      <dgm:spPr/>
      <dgm:t>
        <a:bodyPr/>
        <a:lstStyle/>
        <a:p>
          <a:endParaRPr lang="hu-HU"/>
        </a:p>
      </dgm:t>
    </dgm:pt>
    <dgm:pt modelId="{71592519-0D3D-4379-8AED-BFE454626965}" type="sibTrans" cxnId="{16485837-231A-4102-AB2D-FA349EF110EB}">
      <dgm:prSet/>
      <dgm:spPr/>
      <dgm:t>
        <a:bodyPr/>
        <a:lstStyle/>
        <a:p>
          <a:endParaRPr lang="hu-HU"/>
        </a:p>
      </dgm:t>
    </dgm:pt>
    <dgm:pt modelId="{5F8D7A6D-63CA-4A35-A445-9BD154ACCD03}">
      <dgm:prSet phldrT="[Szöveg]" custT="1"/>
      <dgm:spPr/>
      <dgm:t>
        <a:bodyPr/>
        <a:lstStyle/>
        <a:p>
          <a:r>
            <a:rPr lang="hu-HU" sz="1400"/>
            <a:t>pK</a:t>
          </a:r>
          <a:r>
            <a:rPr lang="hu-HU" sz="1400" baseline="-25000"/>
            <a:t>a1</a:t>
          </a:r>
          <a:r>
            <a:rPr lang="hu-HU" sz="1400"/>
            <a:t>= 6,35</a:t>
          </a:r>
        </a:p>
      </dgm:t>
    </dgm:pt>
    <dgm:pt modelId="{72F23B71-102B-4CB8-81D2-2DE68A1E55C1}" type="parTrans" cxnId="{8EDD2C70-CA90-4E47-BD3B-4D78F02D527B}">
      <dgm:prSet/>
      <dgm:spPr/>
      <dgm:t>
        <a:bodyPr/>
        <a:lstStyle/>
        <a:p>
          <a:endParaRPr lang="hu-HU"/>
        </a:p>
      </dgm:t>
    </dgm:pt>
    <dgm:pt modelId="{FA32CE1C-8178-491E-88F7-A0B208FA583B}" type="sibTrans" cxnId="{8EDD2C70-CA90-4E47-BD3B-4D78F02D527B}">
      <dgm:prSet/>
      <dgm:spPr/>
      <dgm:t>
        <a:bodyPr/>
        <a:lstStyle/>
        <a:p>
          <a:endParaRPr lang="hu-HU"/>
        </a:p>
      </dgm:t>
    </dgm:pt>
    <dgm:pt modelId="{95F97EA7-302E-413A-867E-DCF03F255602}">
      <dgm:prSet phldrT="[Szöveg]" phldr="1"/>
      <dgm:spPr/>
      <dgm:t>
        <a:bodyPr/>
        <a:lstStyle/>
        <a:p>
          <a:endParaRPr lang="hu-HU"/>
        </a:p>
      </dgm:t>
    </dgm:pt>
    <dgm:pt modelId="{1D15FE78-435E-49CE-A059-3042CF69D0C7}" type="parTrans" cxnId="{33EB135D-86CD-4334-8E7D-3B6969FB83DB}">
      <dgm:prSet/>
      <dgm:spPr/>
      <dgm:t>
        <a:bodyPr/>
        <a:lstStyle/>
        <a:p>
          <a:endParaRPr lang="hu-HU"/>
        </a:p>
      </dgm:t>
    </dgm:pt>
    <dgm:pt modelId="{D1831FA9-435E-407E-9615-B20EF95563E9}" type="sibTrans" cxnId="{33EB135D-86CD-4334-8E7D-3B6969FB83DB}">
      <dgm:prSet/>
      <dgm:spPr/>
      <dgm:t>
        <a:bodyPr/>
        <a:lstStyle/>
        <a:p>
          <a:endParaRPr lang="hu-HU"/>
        </a:p>
      </dgm:t>
    </dgm:pt>
    <dgm:pt modelId="{CD434FF0-637D-4E9E-A935-FE0E46EE13DD}">
      <dgm:prSet phldrT="[Szöveg]" phldr="1"/>
      <dgm:spPr/>
      <dgm:t>
        <a:bodyPr/>
        <a:lstStyle/>
        <a:p>
          <a:endParaRPr lang="hu-HU"/>
        </a:p>
      </dgm:t>
    </dgm:pt>
    <dgm:pt modelId="{1F896DC6-5322-405E-825D-468DE27E5E79}" type="parTrans" cxnId="{419182D8-9C43-488B-9758-61431E5E6F16}">
      <dgm:prSet/>
      <dgm:spPr/>
      <dgm:t>
        <a:bodyPr/>
        <a:lstStyle/>
        <a:p>
          <a:endParaRPr lang="hu-HU"/>
        </a:p>
      </dgm:t>
    </dgm:pt>
    <dgm:pt modelId="{2805161B-5D8A-4BEC-B157-C94355C33E0A}" type="sibTrans" cxnId="{419182D8-9C43-488B-9758-61431E5E6F16}">
      <dgm:prSet/>
      <dgm:spPr/>
      <dgm:t>
        <a:bodyPr/>
        <a:lstStyle/>
        <a:p>
          <a:endParaRPr lang="hu-HU"/>
        </a:p>
      </dgm:t>
    </dgm:pt>
    <dgm:pt modelId="{9125FAEE-C0F8-4111-A703-CE5722A2461E}">
      <dgm:prSet phldrT="[Szöveg]" phldr="1"/>
      <dgm:spPr/>
      <dgm:t>
        <a:bodyPr/>
        <a:lstStyle/>
        <a:p>
          <a:endParaRPr lang="hu-HU"/>
        </a:p>
      </dgm:t>
    </dgm:pt>
    <dgm:pt modelId="{5163E948-A5C8-4EC2-8239-31AD530F6AE0}" type="parTrans" cxnId="{856C0AB9-1391-415E-BBA8-007DCBB0B8F3}">
      <dgm:prSet/>
      <dgm:spPr/>
      <dgm:t>
        <a:bodyPr/>
        <a:lstStyle/>
        <a:p>
          <a:endParaRPr lang="hu-HU"/>
        </a:p>
      </dgm:t>
    </dgm:pt>
    <dgm:pt modelId="{EFB46B46-03F1-4627-AFC4-6DAD9C97E6BF}" type="sibTrans" cxnId="{856C0AB9-1391-415E-BBA8-007DCBB0B8F3}">
      <dgm:prSet/>
      <dgm:spPr/>
      <dgm:t>
        <a:bodyPr/>
        <a:lstStyle/>
        <a:p>
          <a:endParaRPr lang="hu-HU"/>
        </a:p>
      </dgm:t>
    </dgm:pt>
    <dgm:pt modelId="{33C27B2C-2B3E-4438-9E6A-C0E7FB2A3C65}" type="pres">
      <dgm:prSet presAssocID="{D6355570-B885-4C32-B009-B0352B715C93}" presName="diagram" presStyleCnt="0">
        <dgm:presLayoutVars>
          <dgm:dir val="rev"/>
          <dgm:resizeHandles val="exact"/>
        </dgm:presLayoutVars>
      </dgm:prSet>
      <dgm:spPr/>
    </dgm:pt>
    <dgm:pt modelId="{071EEC7D-07F9-468F-AB4D-4DF2ECDA4395}" type="pres">
      <dgm:prSet presAssocID="{932F0085-FD00-4812-834D-7608367806EB}" presName="arrow" presStyleLbl="node1" presStyleIdx="0" presStyleCnt="6" custRadScaleRad="100696">
        <dgm:presLayoutVars>
          <dgm:bulletEnabled val="1"/>
        </dgm:presLayoutVars>
      </dgm:prSet>
      <dgm:spPr/>
    </dgm:pt>
    <dgm:pt modelId="{13B39231-3C40-40F9-ABAA-8D38D6DA82F5}" type="pres">
      <dgm:prSet presAssocID="{0F6021EC-E066-47FF-8427-84E13877F2C1}" presName="arrow" presStyleLbl="node1" presStyleIdx="1" presStyleCnt="6">
        <dgm:presLayoutVars>
          <dgm:bulletEnabled val="1"/>
        </dgm:presLayoutVars>
      </dgm:prSet>
      <dgm:spPr/>
    </dgm:pt>
    <dgm:pt modelId="{AEA222C8-62DE-4333-9964-BBEBB754E57B}" type="pres">
      <dgm:prSet presAssocID="{5F8D7A6D-63CA-4A35-A445-9BD154ACCD03}" presName="arrow" presStyleLbl="node1" presStyleIdx="2" presStyleCnt="6">
        <dgm:presLayoutVars>
          <dgm:bulletEnabled val="1"/>
        </dgm:presLayoutVars>
      </dgm:prSet>
      <dgm:spPr/>
    </dgm:pt>
    <dgm:pt modelId="{0BB731C0-2C2B-43FB-BB8F-4B25E54E970A}" type="pres">
      <dgm:prSet presAssocID="{95F97EA7-302E-413A-867E-DCF03F255602}" presName="arrow" presStyleLbl="node1" presStyleIdx="3" presStyleCnt="6">
        <dgm:presLayoutVars>
          <dgm:bulletEnabled val="1"/>
        </dgm:presLayoutVars>
      </dgm:prSet>
      <dgm:spPr/>
    </dgm:pt>
    <dgm:pt modelId="{2A5991BE-F622-45C5-9F81-0CECB1B1F2A1}" type="pres">
      <dgm:prSet presAssocID="{CD434FF0-637D-4E9E-A935-FE0E46EE13DD}" presName="arrow" presStyleLbl="node1" presStyleIdx="4" presStyleCnt="6">
        <dgm:presLayoutVars>
          <dgm:bulletEnabled val="1"/>
        </dgm:presLayoutVars>
      </dgm:prSet>
      <dgm:spPr/>
    </dgm:pt>
    <dgm:pt modelId="{C3EEA2F3-E10C-4815-A255-98106D69F929}" type="pres">
      <dgm:prSet presAssocID="{9125FAEE-C0F8-4111-A703-CE5722A2461E}" presName="arrow" presStyleLbl="node1" presStyleIdx="5" presStyleCnt="6">
        <dgm:presLayoutVars>
          <dgm:bulletEnabled val="1"/>
        </dgm:presLayoutVars>
      </dgm:prSet>
      <dgm:spPr/>
    </dgm:pt>
  </dgm:ptLst>
  <dgm:cxnLst>
    <dgm:cxn modelId="{7C1FF51A-D9FA-4903-AE8B-90F8D9FF4A95}" type="presOf" srcId="{CD434FF0-637D-4E9E-A935-FE0E46EE13DD}" destId="{2A5991BE-F622-45C5-9F81-0CECB1B1F2A1}" srcOrd="0" destOrd="0" presId="urn:microsoft.com/office/officeart/2005/8/layout/arrow5"/>
    <dgm:cxn modelId="{16485837-231A-4102-AB2D-FA349EF110EB}" srcId="{D6355570-B885-4C32-B009-B0352B715C93}" destId="{0F6021EC-E066-47FF-8427-84E13877F2C1}" srcOrd="1" destOrd="0" parTransId="{D16012AD-8B2C-4EED-9386-9580A81F5C71}" sibTransId="{71592519-0D3D-4379-8AED-BFE454626965}"/>
    <dgm:cxn modelId="{9B79DE3C-F2C4-4EE7-B10E-5F8FB5145440}" type="presOf" srcId="{95F97EA7-302E-413A-867E-DCF03F255602}" destId="{0BB731C0-2C2B-43FB-BB8F-4B25E54E970A}" srcOrd="0" destOrd="0" presId="urn:microsoft.com/office/officeart/2005/8/layout/arrow5"/>
    <dgm:cxn modelId="{33EB135D-86CD-4334-8E7D-3B6969FB83DB}" srcId="{D6355570-B885-4C32-B009-B0352B715C93}" destId="{95F97EA7-302E-413A-867E-DCF03F255602}" srcOrd="3" destOrd="0" parTransId="{1D15FE78-435E-49CE-A059-3042CF69D0C7}" sibTransId="{D1831FA9-435E-407E-9615-B20EF95563E9}"/>
    <dgm:cxn modelId="{4CE1F14F-2E51-4757-AE0C-BC32E220C5AE}" srcId="{D6355570-B885-4C32-B009-B0352B715C93}" destId="{932F0085-FD00-4812-834D-7608367806EB}" srcOrd="0" destOrd="0" parTransId="{AE1FA4CF-A0EA-459B-9255-2445C9B41C13}" sibTransId="{C502BB59-8D44-4B52-9AF5-277BC4D32F47}"/>
    <dgm:cxn modelId="{8EDD2C70-CA90-4E47-BD3B-4D78F02D527B}" srcId="{D6355570-B885-4C32-B009-B0352B715C93}" destId="{5F8D7A6D-63CA-4A35-A445-9BD154ACCD03}" srcOrd="2" destOrd="0" parTransId="{72F23B71-102B-4CB8-81D2-2DE68A1E55C1}" sibTransId="{FA32CE1C-8178-491E-88F7-A0B208FA583B}"/>
    <dgm:cxn modelId="{082BF753-4604-42DA-95EE-530C1EE7BDAB}" type="presOf" srcId="{932F0085-FD00-4812-834D-7608367806EB}" destId="{071EEC7D-07F9-468F-AB4D-4DF2ECDA4395}" srcOrd="0" destOrd="0" presId="urn:microsoft.com/office/officeart/2005/8/layout/arrow5"/>
    <dgm:cxn modelId="{856C0AB9-1391-415E-BBA8-007DCBB0B8F3}" srcId="{D6355570-B885-4C32-B009-B0352B715C93}" destId="{9125FAEE-C0F8-4111-A703-CE5722A2461E}" srcOrd="5" destOrd="0" parTransId="{5163E948-A5C8-4EC2-8239-31AD530F6AE0}" sibTransId="{EFB46B46-03F1-4627-AFC4-6DAD9C97E6BF}"/>
    <dgm:cxn modelId="{403D20D7-B87B-48A9-95FF-BC2652ECBE98}" type="presOf" srcId="{9125FAEE-C0F8-4111-A703-CE5722A2461E}" destId="{C3EEA2F3-E10C-4815-A255-98106D69F929}" srcOrd="0" destOrd="0" presId="urn:microsoft.com/office/officeart/2005/8/layout/arrow5"/>
    <dgm:cxn modelId="{EB2F8CD7-191D-4BA2-AFC6-284876B39179}" type="presOf" srcId="{0F6021EC-E066-47FF-8427-84E13877F2C1}" destId="{13B39231-3C40-40F9-ABAA-8D38D6DA82F5}" srcOrd="0" destOrd="0" presId="urn:microsoft.com/office/officeart/2005/8/layout/arrow5"/>
    <dgm:cxn modelId="{419182D8-9C43-488B-9758-61431E5E6F16}" srcId="{D6355570-B885-4C32-B009-B0352B715C93}" destId="{CD434FF0-637D-4E9E-A935-FE0E46EE13DD}" srcOrd="4" destOrd="0" parTransId="{1F896DC6-5322-405E-825D-468DE27E5E79}" sibTransId="{2805161B-5D8A-4BEC-B157-C94355C33E0A}"/>
    <dgm:cxn modelId="{4BC0BEDC-E828-4F18-BB73-967017DC712E}" type="presOf" srcId="{D6355570-B885-4C32-B009-B0352B715C93}" destId="{33C27B2C-2B3E-4438-9E6A-C0E7FB2A3C65}" srcOrd="0" destOrd="0" presId="urn:microsoft.com/office/officeart/2005/8/layout/arrow5"/>
    <dgm:cxn modelId="{7410D4EF-0177-41FC-A9DB-DA835F82D4A9}" type="presOf" srcId="{5F8D7A6D-63CA-4A35-A445-9BD154ACCD03}" destId="{AEA222C8-62DE-4333-9964-BBEBB754E57B}" srcOrd="0" destOrd="0" presId="urn:microsoft.com/office/officeart/2005/8/layout/arrow5"/>
    <dgm:cxn modelId="{B061549C-6BCA-461A-951F-E01D23191567}" type="presParOf" srcId="{33C27B2C-2B3E-4438-9E6A-C0E7FB2A3C65}" destId="{071EEC7D-07F9-468F-AB4D-4DF2ECDA4395}" srcOrd="0" destOrd="0" presId="urn:microsoft.com/office/officeart/2005/8/layout/arrow5"/>
    <dgm:cxn modelId="{7BC6399A-EE2F-4848-A092-A82F2B085C29}" type="presParOf" srcId="{33C27B2C-2B3E-4438-9E6A-C0E7FB2A3C65}" destId="{13B39231-3C40-40F9-ABAA-8D38D6DA82F5}" srcOrd="1" destOrd="0" presId="urn:microsoft.com/office/officeart/2005/8/layout/arrow5"/>
    <dgm:cxn modelId="{04E7FCE6-931C-4BC1-A9C5-F8CF6EA90E2B}" type="presParOf" srcId="{33C27B2C-2B3E-4438-9E6A-C0E7FB2A3C65}" destId="{AEA222C8-62DE-4333-9964-BBEBB754E57B}" srcOrd="2" destOrd="0" presId="urn:microsoft.com/office/officeart/2005/8/layout/arrow5"/>
    <dgm:cxn modelId="{8F70EE70-55F2-46FE-B050-76821956AD77}" type="presParOf" srcId="{33C27B2C-2B3E-4438-9E6A-C0E7FB2A3C65}" destId="{0BB731C0-2C2B-43FB-BB8F-4B25E54E970A}" srcOrd="3" destOrd="0" presId="urn:microsoft.com/office/officeart/2005/8/layout/arrow5"/>
    <dgm:cxn modelId="{E1EC0664-03E5-4BC2-9EB3-7B53DA13E906}" type="presParOf" srcId="{33C27B2C-2B3E-4438-9E6A-C0E7FB2A3C65}" destId="{2A5991BE-F622-45C5-9F81-0CECB1B1F2A1}" srcOrd="4" destOrd="0" presId="urn:microsoft.com/office/officeart/2005/8/layout/arrow5"/>
    <dgm:cxn modelId="{E437AEBF-7451-4CBB-971B-2BDA0D2B9BB0}" type="presParOf" srcId="{33C27B2C-2B3E-4438-9E6A-C0E7FB2A3C65}" destId="{C3EEA2F3-E10C-4815-A255-98106D69F929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B7094-5528-4E3A-96B5-67C4AA7E4825}">
      <dsp:nvSpPr>
        <dsp:cNvPr id="0" name=""/>
        <dsp:cNvSpPr/>
      </dsp:nvSpPr>
      <dsp:spPr>
        <a:xfrm>
          <a:off x="6850806" y="1224225"/>
          <a:ext cx="1080002" cy="108000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SO</a:t>
          </a:r>
          <a:r>
            <a:rPr lang="hu-HU" sz="2200" kern="1200" baseline="-25000"/>
            <a:t>2</a:t>
          </a:r>
          <a:endParaRPr lang="hu-HU" sz="2200" kern="1200"/>
        </a:p>
      </dsp:txBody>
      <dsp:txXfrm>
        <a:off x="7008969" y="1382388"/>
        <a:ext cx="763676" cy="763676"/>
      </dsp:txXfrm>
    </dsp:sp>
    <dsp:sp modelId="{CE65E187-F24F-4DA0-B897-3954BCA5D7E6}">
      <dsp:nvSpPr>
        <dsp:cNvPr id="0" name=""/>
        <dsp:cNvSpPr/>
      </dsp:nvSpPr>
      <dsp:spPr>
        <a:xfrm rot="21600000">
          <a:off x="6970710" y="2985161"/>
          <a:ext cx="840188" cy="636888"/>
        </a:xfrm>
        <a:prstGeom prst="triangl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C4D7-DD8D-42E4-AD2E-E11BD993EAA0}">
      <dsp:nvSpPr>
        <dsp:cNvPr id="0" name=""/>
        <dsp:cNvSpPr/>
      </dsp:nvSpPr>
      <dsp:spPr>
        <a:xfrm>
          <a:off x="6670801" y="4266932"/>
          <a:ext cx="1440002" cy="1440002"/>
        </a:xfrm>
        <a:prstGeom prst="ellipse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6681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25" kern="1200"/>
            <a:t>Levegő</a:t>
          </a:r>
        </a:p>
      </dsp:txBody>
      <dsp:txXfrm>
        <a:off x="6881684" y="4477815"/>
        <a:ext cx="1018236" cy="1018236"/>
      </dsp:txXfrm>
    </dsp:sp>
    <dsp:sp modelId="{3470944E-AE7B-487A-B34C-051C5D0CD123}">
      <dsp:nvSpPr>
        <dsp:cNvPr id="0" name=""/>
        <dsp:cNvSpPr/>
      </dsp:nvSpPr>
      <dsp:spPr>
        <a:xfrm rot="16200000">
          <a:off x="5631843" y="4668489"/>
          <a:ext cx="840188" cy="636888"/>
        </a:xfrm>
        <a:prstGeom prst="triangle">
          <a:avLst/>
        </a:prstGeom>
        <a:solidFill>
          <a:schemeClr val="accent2">
            <a:shade val="90000"/>
            <a:hueOff val="-160484"/>
            <a:satOff val="805"/>
            <a:lumOff val="80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ED355-5924-4B9F-9495-B83B798886DB}">
      <dsp:nvSpPr>
        <dsp:cNvPr id="0" name=""/>
        <dsp:cNvSpPr/>
      </dsp:nvSpPr>
      <dsp:spPr>
        <a:xfrm>
          <a:off x="4389126" y="4446935"/>
          <a:ext cx="1079997" cy="1079997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H</a:t>
          </a:r>
          <a:r>
            <a:rPr lang="hu-HU" sz="2200" kern="1200" baseline="-25000"/>
            <a:t>2</a:t>
          </a:r>
          <a:r>
            <a:rPr lang="hu-HU" sz="2200" kern="1200"/>
            <a:t>S</a:t>
          </a:r>
        </a:p>
      </dsp:txBody>
      <dsp:txXfrm>
        <a:off x="4547288" y="4605097"/>
        <a:ext cx="763673" cy="763673"/>
      </dsp:txXfrm>
    </dsp:sp>
    <dsp:sp modelId="{917184EA-45FC-4FD1-8316-4E57E813638A}">
      <dsp:nvSpPr>
        <dsp:cNvPr id="0" name=""/>
        <dsp:cNvSpPr/>
      </dsp:nvSpPr>
      <dsp:spPr>
        <a:xfrm>
          <a:off x="4509031" y="3039107"/>
          <a:ext cx="840188" cy="636888"/>
        </a:xfrm>
        <a:prstGeom prst="triangle">
          <a:avLst/>
        </a:prstGeom>
        <a:solidFill>
          <a:schemeClr val="accent2">
            <a:shade val="90000"/>
            <a:hueOff val="-320968"/>
            <a:satOff val="1611"/>
            <a:lumOff val="161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C5E7F-4908-46AC-B264-5A6FEBFDAB0B}">
      <dsp:nvSpPr>
        <dsp:cNvPr id="0" name=""/>
        <dsp:cNvSpPr/>
      </dsp:nvSpPr>
      <dsp:spPr>
        <a:xfrm>
          <a:off x="4389126" y="1224221"/>
          <a:ext cx="1079997" cy="1079997"/>
        </a:xfrm>
        <a:prstGeom prst="ellipse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[</a:t>
          </a:r>
          <a:r>
            <a:rPr lang="hu-HU" sz="1870" kern="1200"/>
            <a:t>H</a:t>
          </a:r>
          <a:r>
            <a:rPr lang="hu-HU" sz="1870" kern="1200" baseline="-25000"/>
            <a:t>2</a:t>
          </a:r>
          <a:r>
            <a:rPr lang="hu-HU" sz="1870" kern="1200"/>
            <a:t>SO</a:t>
          </a:r>
          <a:r>
            <a:rPr lang="hu-HU" sz="1870" kern="1200" baseline="-25000"/>
            <a:t>3</a:t>
          </a:r>
          <a:r>
            <a:rPr lang="hu-HU" sz="1800" kern="1200"/>
            <a:t>]</a:t>
          </a:r>
        </a:p>
      </dsp:txBody>
      <dsp:txXfrm>
        <a:off x="4547288" y="1382383"/>
        <a:ext cx="763673" cy="763673"/>
      </dsp:txXfrm>
    </dsp:sp>
    <dsp:sp modelId="{519E9648-36D0-4439-A2A5-CECC6CB3FB7D}">
      <dsp:nvSpPr>
        <dsp:cNvPr id="0" name=""/>
        <dsp:cNvSpPr/>
      </dsp:nvSpPr>
      <dsp:spPr>
        <a:xfrm rot="17583904">
          <a:off x="3125098" y="856475"/>
          <a:ext cx="840188" cy="636888"/>
        </a:xfrm>
        <a:prstGeom prst="triangle">
          <a:avLst/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2928D-5AE6-4F88-9961-CB2065B0882A}">
      <dsp:nvSpPr>
        <dsp:cNvPr id="0" name=""/>
        <dsp:cNvSpPr/>
      </dsp:nvSpPr>
      <dsp:spPr>
        <a:xfrm>
          <a:off x="1654553" y="60708"/>
          <a:ext cx="1080002" cy="1078177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H</a:t>
          </a:r>
          <a:r>
            <a:rPr lang="hu-HU" sz="2200" kern="1200" baseline="-25000"/>
            <a:t>2</a:t>
          </a:r>
          <a:r>
            <a:rPr lang="hu-HU" sz="2200" kern="1200"/>
            <a:t>SO</a:t>
          </a:r>
          <a:r>
            <a:rPr lang="hu-HU" sz="2200" kern="1200" baseline="-25000"/>
            <a:t>4</a:t>
          </a:r>
          <a:endParaRPr lang="hu-HU" sz="2200" kern="1200"/>
        </a:p>
      </dsp:txBody>
      <dsp:txXfrm>
        <a:off x="1812716" y="218603"/>
        <a:ext cx="763676" cy="762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FBD61-43CC-4815-8CFE-8E3F2CF69123}">
      <dsp:nvSpPr>
        <dsp:cNvPr id="0" name=""/>
        <dsp:cNvSpPr/>
      </dsp:nvSpPr>
      <dsp:spPr>
        <a:xfrm>
          <a:off x="360003" y="4265995"/>
          <a:ext cx="1440011" cy="144001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CO</a:t>
          </a:r>
          <a:r>
            <a:rPr lang="hu-HU" sz="4000" kern="1200" baseline="-25000"/>
            <a:t>2</a:t>
          </a:r>
          <a:endParaRPr lang="hu-HU" sz="4000" kern="1200"/>
        </a:p>
      </dsp:txBody>
      <dsp:txXfrm>
        <a:off x="570888" y="4476880"/>
        <a:ext cx="1018241" cy="1018241"/>
      </dsp:txXfrm>
    </dsp:sp>
    <dsp:sp modelId="{03B0A84F-A4ED-42AC-8874-59B25C89B50E}">
      <dsp:nvSpPr>
        <dsp:cNvPr id="0" name=""/>
        <dsp:cNvSpPr/>
      </dsp:nvSpPr>
      <dsp:spPr>
        <a:xfrm rot="5401278">
          <a:off x="2022293" y="4652615"/>
          <a:ext cx="853231" cy="667790"/>
        </a:xfrm>
        <a:prstGeom prst="triangl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732B0-DD3C-4ED8-9EA1-A490F310D71C}">
      <dsp:nvSpPr>
        <dsp:cNvPr id="0" name=""/>
        <dsp:cNvSpPr/>
      </dsp:nvSpPr>
      <dsp:spPr>
        <a:xfrm>
          <a:off x="3060003" y="4446938"/>
          <a:ext cx="1079999" cy="1079999"/>
        </a:xfrm>
        <a:prstGeom prst="ellips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H</a:t>
          </a:r>
          <a:r>
            <a:rPr lang="hu-HU" sz="2200" kern="1200" baseline="-25000"/>
            <a:t>2</a:t>
          </a:r>
          <a:r>
            <a:rPr lang="hu-HU" sz="2200" kern="1200"/>
            <a:t>CO</a:t>
          </a:r>
          <a:r>
            <a:rPr lang="hu-HU" sz="2200" kern="1200" baseline="-25000"/>
            <a:t>3</a:t>
          </a:r>
          <a:endParaRPr lang="hu-HU" sz="2200" kern="1200"/>
        </a:p>
      </dsp:txBody>
      <dsp:txXfrm>
        <a:off x="3218165" y="4605100"/>
        <a:ext cx="763675" cy="763675"/>
      </dsp:txXfrm>
    </dsp:sp>
    <dsp:sp modelId="{F70C1951-2D94-4E12-8690-600BB08D945B}">
      <dsp:nvSpPr>
        <dsp:cNvPr id="0" name=""/>
        <dsp:cNvSpPr/>
      </dsp:nvSpPr>
      <dsp:spPr>
        <a:xfrm rot="21599992">
          <a:off x="3173383" y="3022786"/>
          <a:ext cx="853231" cy="667790"/>
        </a:xfrm>
        <a:prstGeom prst="triangle">
          <a:avLst/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0E06-799D-4838-888B-B36EFC5DB232}">
      <dsp:nvSpPr>
        <dsp:cNvPr id="0" name=""/>
        <dsp:cNvSpPr/>
      </dsp:nvSpPr>
      <dsp:spPr>
        <a:xfrm>
          <a:off x="3059996" y="1224224"/>
          <a:ext cx="1079999" cy="1079999"/>
        </a:xfrm>
        <a:prstGeom prst="ellips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HCO</a:t>
          </a:r>
          <a:r>
            <a:rPr lang="hu-HU" sz="2200" kern="1200" baseline="-25000"/>
            <a:t>3</a:t>
          </a:r>
          <a:r>
            <a:rPr lang="hu-HU" sz="2200" kern="1200" baseline="30000"/>
            <a:t>-</a:t>
          </a:r>
          <a:endParaRPr lang="hu-HU" sz="2200" kern="1200"/>
        </a:p>
      </dsp:txBody>
      <dsp:txXfrm>
        <a:off x="3218158" y="1382386"/>
        <a:ext cx="763675" cy="763675"/>
      </dsp:txXfrm>
    </dsp:sp>
    <dsp:sp modelId="{86BDA8D2-CDE1-43C9-BC66-794F1C723260}">
      <dsp:nvSpPr>
        <dsp:cNvPr id="0" name=""/>
        <dsp:cNvSpPr/>
      </dsp:nvSpPr>
      <dsp:spPr>
        <a:xfrm rot="16200300">
          <a:off x="1984489" y="1430224"/>
          <a:ext cx="853231" cy="667790"/>
        </a:xfrm>
        <a:prstGeom prst="triangle">
          <a:avLst/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73CC5-A2CC-4B68-88C7-420E5AAA90CD}">
      <dsp:nvSpPr>
        <dsp:cNvPr id="0" name=""/>
        <dsp:cNvSpPr/>
      </dsp:nvSpPr>
      <dsp:spPr>
        <a:xfrm>
          <a:off x="360003" y="1043998"/>
          <a:ext cx="1440011" cy="1440011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/>
            <a:t>CO</a:t>
          </a:r>
          <a:r>
            <a:rPr lang="hu-HU" sz="3500" kern="1200" baseline="-25000"/>
            <a:t>3</a:t>
          </a:r>
          <a:r>
            <a:rPr lang="hu-HU" sz="3500" kern="1200" baseline="30000"/>
            <a:t>2-</a:t>
          </a:r>
          <a:endParaRPr lang="hu-HU" sz="3500" kern="1200"/>
        </a:p>
      </dsp:txBody>
      <dsp:txXfrm>
        <a:off x="570888" y="1254883"/>
        <a:ext cx="1018241" cy="1018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EC7D-07F9-468F-AB4D-4DF2ECDA4395}">
      <dsp:nvSpPr>
        <dsp:cNvPr id="0" name=""/>
        <dsp:cNvSpPr/>
      </dsp:nvSpPr>
      <dsp:spPr>
        <a:xfrm>
          <a:off x="1503402" y="0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1848981" y="0"/>
        <a:ext cx="691157" cy="1140410"/>
      </dsp:txXfrm>
    </dsp:sp>
    <dsp:sp modelId="{13B39231-3C40-40F9-ABAA-8D38D6DA82F5}">
      <dsp:nvSpPr>
        <dsp:cNvPr id="0" name=""/>
        <dsp:cNvSpPr/>
      </dsp:nvSpPr>
      <dsp:spPr>
        <a:xfrm rot="18000000">
          <a:off x="239718" y="730607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pK</a:t>
          </a:r>
          <a:r>
            <a:rPr lang="hu-HU" sz="1400" kern="1200" baseline="-25000"/>
            <a:t>a2</a:t>
          </a:r>
          <a:r>
            <a:rPr lang="hu-HU" sz="1400" kern="1200"/>
            <a:t>= 10,33</a:t>
          </a:r>
        </a:p>
      </dsp:txBody>
      <dsp:txXfrm rot="5400000">
        <a:off x="255923" y="1015709"/>
        <a:ext cx="1140410" cy="691157"/>
      </dsp:txXfrm>
    </dsp:sp>
    <dsp:sp modelId="{AEA222C8-62DE-4333-9964-BBEBB754E57B}">
      <dsp:nvSpPr>
        <dsp:cNvPr id="0" name=""/>
        <dsp:cNvSpPr/>
      </dsp:nvSpPr>
      <dsp:spPr>
        <a:xfrm rot="14400000">
          <a:off x="239718" y="2189784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/>
            <a:t>pK</a:t>
          </a:r>
          <a:r>
            <a:rPr lang="hu-HU" sz="1400" kern="1200" baseline="-25000"/>
            <a:t>a1</a:t>
          </a:r>
          <a:r>
            <a:rPr lang="hu-HU" sz="1400" kern="1200"/>
            <a:t>= 6,35</a:t>
          </a:r>
        </a:p>
      </dsp:txBody>
      <dsp:txXfrm rot="5400000">
        <a:off x="255923" y="2595839"/>
        <a:ext cx="1140410" cy="691157"/>
      </dsp:txXfrm>
    </dsp:sp>
    <dsp:sp modelId="{0BB731C0-2C2B-43FB-BB8F-4B25E54E970A}">
      <dsp:nvSpPr>
        <dsp:cNvPr id="0" name=""/>
        <dsp:cNvSpPr/>
      </dsp:nvSpPr>
      <dsp:spPr>
        <a:xfrm rot="10800000">
          <a:off x="1503402" y="2919372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 rot="10800000">
        <a:off x="1848981" y="3161277"/>
        <a:ext cx="691157" cy="1140410"/>
      </dsp:txXfrm>
    </dsp:sp>
    <dsp:sp modelId="{2A5991BE-F622-45C5-9F81-0CECB1B1F2A1}">
      <dsp:nvSpPr>
        <dsp:cNvPr id="0" name=""/>
        <dsp:cNvSpPr/>
      </dsp:nvSpPr>
      <dsp:spPr>
        <a:xfrm rot="7200000">
          <a:off x="2767086" y="2189784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 rot="-5400000">
        <a:off x="2992787" y="2595839"/>
        <a:ext cx="1140410" cy="691157"/>
      </dsp:txXfrm>
    </dsp:sp>
    <dsp:sp modelId="{C3EEA2F3-E10C-4815-A255-98106D69F929}">
      <dsp:nvSpPr>
        <dsp:cNvPr id="0" name=""/>
        <dsp:cNvSpPr/>
      </dsp:nvSpPr>
      <dsp:spPr>
        <a:xfrm rot="3600000">
          <a:off x="2767086" y="730607"/>
          <a:ext cx="1382315" cy="138231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/>
        </a:p>
      </dsp:txBody>
      <dsp:txXfrm rot="-5400000">
        <a:off x="2992787" y="1015709"/>
        <a:ext cx="1140410" cy="69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C394-C775-44A0-BA76-92B85CCB2B3C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B073C-F3BD-4CDA-9124-B6EBF79791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0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B073C-F3BD-4CDA-9124-B6EBF79791C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39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DAF49F-0086-0658-A985-7C4FC640C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778AF8-C994-41BC-0611-96B2E35D6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F608C2-7150-D080-6DE5-33E904E0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475E7-67C9-D075-0B7A-D6A276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5981BF-836E-2A53-68C7-8908A703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42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339F7-7BB5-2F9A-8C7D-F6DC2DF8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A62E840-FEE8-9803-71A7-9ACEF05A9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BE5BF3-9836-BA9A-8064-A13ED4D0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623935-381F-8152-BC52-192EDC2B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51725E-0EF4-6EC2-F8AD-2CEE452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67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027918A-2D09-527C-2EE3-76FA1101D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B7537D7-043E-887A-F86E-995F0D40A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F013F7-C61C-CB45-07A8-50F9E328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17E4C2-E236-1D1E-4D1B-1D1AFB09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184E16-8951-A8E6-E582-C185F170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27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BFAF8-9B4C-786F-F762-3345D23E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DCFD7-8D35-D6DE-B592-287C2B578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5D1520-2610-6001-F695-ED9DB211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FB0D32-FB9D-ED13-ED1E-AC2F9191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2896CC-E381-A850-6D6F-36E8113E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82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180344-F143-FA4B-E168-DEC95A5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6A7612-2B2B-E35C-E983-81B222BA4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CAE4FA-5DE9-3A2D-FA0C-95D886BD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F0B6C-1EEE-9048-A546-100C2E10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231B3B6-BEC3-52B4-59D4-6B361CCE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99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E7C70B-AAAC-F89E-85D5-77E3E46C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6460BF-021D-A607-2798-1C45ADB97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0DC1AA3-1EA3-45DF-F629-B910044D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600E2B-D009-6BF2-6A97-DC69CB58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082700-A7AE-6459-3EFB-6F51AECB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1488C84-DF59-B238-EDD5-EA7AF41A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26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6E006D-C5AE-E171-BD95-806879D3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FDE930-2D5F-63EA-12DB-B172A96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7458B85-AB2A-6841-AA90-E41A5023E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7635095-998A-4568-6F59-084976456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90BC8D0-20A3-0D27-1AAE-6C1534439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29F4ECC-980E-7BF3-65A4-D76660D5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2548482-BAB9-BF9A-90BE-D11D55AD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FB7C57C-374E-48CA-D578-3ABD71AF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836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9C1ECF-2964-7DFB-B81A-3987631B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EB6B2E9-1BE1-2C93-01EF-AD638DEF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3209FD-3C29-4EBA-8135-F30B8072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771088-0673-F003-793E-CD42F689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69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4A287D1-4473-C229-DDC5-F84D732F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A639B9C-AC85-E3FE-4E5C-56B7AFE4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812017-7A28-82ED-5694-672A1FFD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03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BAE334-17ED-6907-DF5F-D070371E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326090-D222-19D7-435A-54557ECC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54CF3A-C568-3ADF-6AC7-FEF73C7C4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39968A-CFAC-7200-13A6-6491EFB1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066E38-4DF2-BB92-6EDB-2B7B2AB2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1AD5DA-902C-59F7-F351-A9D42FD2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144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908268-27B9-3556-6A5F-27B4556C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9B81C-FFB0-0144-3E1D-CB26770D0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E5C1D5F-3B53-7889-13B0-E3EBD2B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9DEEAE3-3900-995B-38CA-4F897F2F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7BC05AD-5F9A-CCC5-5C77-7F615D5A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821ED0E-7D65-0DAB-7277-B32CB821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24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37C449-6317-61D1-69D3-B7169EDD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427CA9-6B6A-05F7-4E31-20893D7C4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B4D92B-0DAE-BF06-B095-1B861CD6B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D9FD-18B4-4E03-A260-867D2D5F5921}" type="datetimeFigureOut">
              <a:rPr lang="hu-HU" smtClean="0"/>
              <a:t>2026. 05. 31.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49AD63-D614-CE58-1E4D-DB3DF4CC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107B6D-D4CC-3372-FA27-E5F838A27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3E5D-9E4C-4416-9BF1-404468F268F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5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AC69C-CD9E-5447-2A63-CFA79F76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122363"/>
            <a:ext cx="10180320" cy="2387600"/>
          </a:xfrm>
        </p:spPr>
        <p:txBody>
          <a:bodyPr anchor="ctr">
            <a:normAutofit/>
          </a:bodyPr>
          <a:lstStyle/>
          <a:p>
            <a:r>
              <a:rPr lang="hu-HU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KARSZTOSODÁS KÉMIÁJA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45EFC03-2B4D-4C8E-C8BA-F55B0F34D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Kiss Mihály</a:t>
            </a:r>
          </a:p>
        </p:txBody>
      </p:sp>
    </p:spTree>
    <p:extLst>
      <p:ext uri="{BB962C8B-B14F-4D97-AF65-F5344CB8AC3E}">
        <p14:creationId xmlns:p14="http://schemas.microsoft.com/office/powerpoint/2010/main" val="19061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998653-EB37-1BC8-8962-9973EFE1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896" y="1173600"/>
            <a:ext cx="7206206" cy="1325563"/>
          </a:xfrm>
          <a:solidFill>
            <a:schemeClr val="accent3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BC009F-1199-B347-0613-32D055C3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896" y="2499163"/>
            <a:ext cx="7206205" cy="3301960"/>
          </a:xfrm>
          <a:solidFill>
            <a:schemeClr val="accent3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Karsztosodásra </a:t>
            </a:r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alkalmas kőzet</a:t>
            </a:r>
          </a:p>
          <a:p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Jól, és kevés maradékkal oldódó</a:t>
            </a:r>
          </a:p>
          <a:p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Porózus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Enyhén </a:t>
            </a:r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savas csapadék, mint oldószer (pH= 5-6)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hu-H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hu-HU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9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54B84-3D96-2415-21EB-00AC88A4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kőzetek </a:t>
            </a:r>
            <a:r>
              <a:rPr lang="hu-HU" dirty="0" err="1"/>
              <a:t>karsztosodhatnak</a:t>
            </a:r>
            <a:r>
              <a:rPr lang="hu-HU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75AE90-4B85-BD32-C6BA-996BE9A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/>
              <a:t>Mészkő, CaCO</a:t>
            </a:r>
            <a:r>
              <a:rPr lang="hu-HU" baseline="-25000"/>
              <a:t>3</a:t>
            </a:r>
          </a:p>
          <a:p>
            <a:r>
              <a:rPr lang="hu-HU"/>
              <a:t>kalcit</a:t>
            </a:r>
          </a:p>
          <a:p>
            <a:r>
              <a:rPr lang="hu-HU"/>
              <a:t>aragonit</a:t>
            </a:r>
          </a:p>
          <a:p>
            <a:pPr marL="0" indent="0">
              <a:buNone/>
            </a:pPr>
            <a:r>
              <a:rPr lang="hu-HU"/>
              <a:t>Dolomit, CaMg(CO</a:t>
            </a:r>
            <a:r>
              <a:rPr lang="hu-HU" baseline="-25000"/>
              <a:t>3</a:t>
            </a:r>
            <a:r>
              <a:rPr lang="hu-HU"/>
              <a:t>)</a:t>
            </a:r>
            <a:r>
              <a:rPr lang="hu-HU" baseline="-25000"/>
              <a:t>2</a:t>
            </a:r>
          </a:p>
          <a:p>
            <a:pPr marL="0" indent="0">
              <a:buNone/>
            </a:pPr>
            <a:r>
              <a:rPr lang="hu-HU"/>
              <a:t>Kősó, NaCl</a:t>
            </a:r>
          </a:p>
          <a:p>
            <a:r>
              <a:rPr lang="hu-HU"/>
              <a:t>evaporitok</a:t>
            </a:r>
          </a:p>
          <a:p>
            <a:r>
              <a:rPr lang="hu-HU"/>
              <a:t>halit</a:t>
            </a:r>
          </a:p>
        </p:txBody>
      </p:sp>
      <p:pic>
        <p:nvPicPr>
          <p:cNvPr id="6" name="Kép 5" descr="Mexikóból">
            <a:extLst>
              <a:ext uri="{FF2B5EF4-FFF2-40B4-BE49-F238E27FC236}">
                <a16:creationId xmlns:a16="http://schemas.microsoft.com/office/drawing/2014/main" id="{517EE975-6334-216C-C0BA-57BBB17E9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137" y="1825624"/>
            <a:ext cx="2199861" cy="149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9780980-1594-AF52-DC2C-7A140DEF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098" y="3713163"/>
            <a:ext cx="31750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783F26B-D5AC-616C-1222-3671CD7E9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98" y="3713163"/>
            <a:ext cx="1974200" cy="246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Kép 8" descr="A mindennapok nélkülözhetetlen ásványa | National Geographic">
            <a:extLst>
              <a:ext uri="{FF2B5EF4-FFF2-40B4-BE49-F238E27FC236}">
                <a16:creationId xmlns:a16="http://schemas.microsoft.com/office/drawing/2014/main" id="{50E03D70-9CDD-CDBC-CCC2-6CB102A06A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667" y="1825624"/>
            <a:ext cx="2199862" cy="1461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59317-0F75-ADB9-8E22-4B906DF57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571063D8-D458-1FA9-454F-FB010992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3509"/>
            <a:ext cx="12192000" cy="1078279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hu-H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kémhatás kialakulása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1DE1EF6-1055-2089-10E1-F15672DBB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296719"/>
              </p:ext>
            </p:extLst>
          </p:nvPr>
        </p:nvGraphicFramePr>
        <p:xfrm>
          <a:off x="3901440" y="0"/>
          <a:ext cx="82905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ED21F1-1326-E694-5EF5-FFCE54F49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159527"/>
              </p:ext>
            </p:extLst>
          </p:nvPr>
        </p:nvGraphicFramePr>
        <p:xfrm>
          <a:off x="0" y="0"/>
          <a:ext cx="609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A83E81-0980-DC5B-BA78-7660F0B22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713041"/>
              </p:ext>
            </p:extLst>
          </p:nvPr>
        </p:nvGraphicFramePr>
        <p:xfrm>
          <a:off x="3901440" y="1224227"/>
          <a:ext cx="4389120" cy="43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" name="Háromszög 7">
            <a:extLst>
              <a:ext uri="{FF2B5EF4-FFF2-40B4-BE49-F238E27FC236}">
                <a16:creationId xmlns:a16="http://schemas.microsoft.com/office/drawing/2014/main" id="{50451C4A-516A-73AA-22AE-B2A1D31A0763}"/>
              </a:ext>
            </a:extLst>
          </p:cNvPr>
          <p:cNvSpPr/>
          <p:nvPr/>
        </p:nvSpPr>
        <p:spPr>
          <a:xfrm rot="16200000">
            <a:off x="9577346" y="1403022"/>
            <a:ext cx="840188" cy="73228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61E4A57-7C7C-70C8-DFAC-89D2035C46E4}"/>
              </a:ext>
            </a:extLst>
          </p:cNvPr>
          <p:cNvSpPr txBox="1"/>
          <p:nvPr/>
        </p:nvSpPr>
        <p:spPr>
          <a:xfrm>
            <a:off x="5569311" y="2767280"/>
            <a:ext cx="1197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80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hu-HU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B09A97C8-DA25-890C-B17A-E3FA2DA6C128}"/>
              </a:ext>
            </a:extLst>
          </p:cNvPr>
          <p:cNvSpPr/>
          <p:nvPr/>
        </p:nvSpPr>
        <p:spPr>
          <a:xfrm>
            <a:off x="5257428" y="5633772"/>
            <a:ext cx="1677144" cy="1070472"/>
          </a:xfrm>
          <a:prstGeom prst="roundRect">
            <a:avLst>
              <a:gd name="adj" fmla="val 2130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97D9CD8-231C-30F0-989D-72F0A376DD0A}"/>
              </a:ext>
            </a:extLst>
          </p:cNvPr>
          <p:cNvSpPr txBox="1"/>
          <p:nvPr/>
        </p:nvSpPr>
        <p:spPr>
          <a:xfrm>
            <a:off x="4522636" y="5753509"/>
            <a:ext cx="314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bg1"/>
                </a:solidFill>
              </a:rPr>
              <a:t>Huminsavak</a:t>
            </a:r>
          </a:p>
          <a:p>
            <a:pPr algn="ctr"/>
            <a:r>
              <a:rPr lang="hu-HU" sz="2400">
                <a:solidFill>
                  <a:schemeClr val="bg1"/>
                </a:solidFill>
              </a:rPr>
              <a:t>Fulvósavak</a:t>
            </a:r>
          </a:p>
        </p:txBody>
      </p:sp>
    </p:spTree>
    <p:extLst>
      <p:ext uri="{BB962C8B-B14F-4D97-AF65-F5344CB8AC3E}">
        <p14:creationId xmlns:p14="http://schemas.microsoft.com/office/powerpoint/2010/main" val="112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48127A-4738-FB74-5B02-7C1865DA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oldódás folyamata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F4EF47-8285-7E91-D215-D2B3F79E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370455"/>
          </a:xfrm>
          <a:solidFill>
            <a:schemeClr val="bg2">
              <a:alpha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Mészkő oldódása</a:t>
            </a:r>
          </a:p>
          <a:p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Ca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Oldhatóság</a:t>
            </a:r>
            <a:endParaRPr lang="hu-HU" sz="3200" baseline="30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 ⇌ Ca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(aq) + 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(aq)		0,014 g/L</a:t>
            </a:r>
            <a:endParaRPr lang="hu-HU" sz="3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Ca(HCO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⇌ Ca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(aq) + 2HCO</a:t>
            </a:r>
            <a:r>
              <a:rPr lang="hu-HU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32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(aq)	16,1 g/L</a:t>
            </a:r>
          </a:p>
        </p:txBody>
      </p:sp>
    </p:spTree>
    <p:extLst>
      <p:ext uri="{BB962C8B-B14F-4D97-AF65-F5344CB8AC3E}">
        <p14:creationId xmlns:p14="http://schemas.microsoft.com/office/powerpoint/2010/main" val="2947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66BD5-0EFC-FC88-040B-09B0E3D7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Aggresszív CO</a:t>
            </a:r>
            <a:r>
              <a:rPr lang="hu-HU" sz="5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B02C0A-DC90-05B9-D160-09C09DBA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hu-H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Különböző c-jú karsztvize keveredése</a:t>
            </a:r>
          </a:p>
          <a:p>
            <a:r>
              <a:rPr lang="hu-H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Nemlineáris kapcsolat</a:t>
            </a:r>
          </a:p>
          <a:p>
            <a:pPr marL="0" indent="0">
              <a:buNone/>
            </a:pPr>
            <a:endParaRPr lang="hu-H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Aggresszív CO</a:t>
            </a:r>
            <a:r>
              <a:rPr lang="hu-H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u-H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06987F1C-F9EB-FFFE-F377-215B9E81FC9F}"/>
              </a:ext>
            </a:extLst>
          </p:cNvPr>
          <p:cNvCxnSpPr>
            <a:cxnSpLocks/>
            <a:endCxn id="3" idx="2"/>
          </p:cNvCxnSpPr>
          <p:nvPr/>
        </p:nvCxnSpPr>
        <p:spPr>
          <a:xfrm flipH="1">
            <a:off x="6096000" y="1825624"/>
            <a:ext cx="5252720" cy="435133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59DC520B-E776-A268-D8EA-EEB086C028EB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6096000" y="1825625"/>
            <a:ext cx="0" cy="43513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57159387-D2A3-2453-11D1-A10CE8913544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6176963"/>
            <a:ext cx="525272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Ív 38">
            <a:extLst>
              <a:ext uri="{FF2B5EF4-FFF2-40B4-BE49-F238E27FC236}">
                <a16:creationId xmlns:a16="http://schemas.microsoft.com/office/drawing/2014/main" id="{EFB50965-3729-5CD3-1F3C-A9E4D0F17FD6}"/>
              </a:ext>
            </a:extLst>
          </p:cNvPr>
          <p:cNvSpPr/>
          <p:nvPr/>
        </p:nvSpPr>
        <p:spPr>
          <a:xfrm flipH="1">
            <a:off x="1853139" y="2287288"/>
            <a:ext cx="29128656" cy="26446164"/>
          </a:xfrm>
          <a:prstGeom prst="arc">
            <a:avLst>
              <a:gd name="adj1" fmla="val 17546367"/>
              <a:gd name="adj2" fmla="val 1906854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F3A04E2-377C-65C4-8FF7-87F3F946D4B5}"/>
              </a:ext>
            </a:extLst>
          </p:cNvPr>
          <p:cNvSpPr txBox="1"/>
          <p:nvPr/>
        </p:nvSpPr>
        <p:spPr>
          <a:xfrm>
            <a:off x="3667759" y="1825623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CaCO</a:t>
            </a:r>
            <a:r>
              <a:rPr lang="hu-HU" sz="2400" baseline="-25000">
                <a:solidFill>
                  <a:schemeClr val="bg1"/>
                </a:solidFill>
              </a:rPr>
              <a:t>3 </a:t>
            </a:r>
            <a:r>
              <a:rPr lang="hu-HU" sz="2400">
                <a:solidFill>
                  <a:schemeClr val="bg1"/>
                </a:solidFill>
              </a:rPr>
              <a:t>oldhatóság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B95EA812-6A7A-A87D-4EFF-B30C1849F3B2}"/>
              </a:ext>
            </a:extLst>
          </p:cNvPr>
          <p:cNvSpPr txBox="1"/>
          <p:nvPr/>
        </p:nvSpPr>
        <p:spPr>
          <a:xfrm>
            <a:off x="8839200" y="6176963"/>
            <a:ext cx="250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CO</a:t>
            </a:r>
            <a:r>
              <a:rPr lang="hu-HU" sz="2400" baseline="-25000">
                <a:solidFill>
                  <a:schemeClr val="bg1"/>
                </a:solidFill>
              </a:rPr>
              <a:t>2 </a:t>
            </a:r>
            <a:r>
              <a:rPr lang="hu-HU" sz="2400">
                <a:solidFill>
                  <a:schemeClr val="bg1"/>
                </a:solidFill>
              </a:rPr>
              <a:t>koncentráció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458831C5-EACE-F257-E8EE-227BBCF578E9}"/>
              </a:ext>
            </a:extLst>
          </p:cNvPr>
          <p:cNvCxnSpPr>
            <a:cxnSpLocks/>
          </p:cNvCxnSpPr>
          <p:nvPr/>
        </p:nvCxnSpPr>
        <p:spPr>
          <a:xfrm>
            <a:off x="6090920" y="5393803"/>
            <a:ext cx="946488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A32348-E259-87FE-1C15-8A8285AAF67B}"/>
              </a:ext>
            </a:extLst>
          </p:cNvPr>
          <p:cNvCxnSpPr>
            <a:cxnSpLocks/>
          </p:cNvCxnSpPr>
          <p:nvPr/>
        </p:nvCxnSpPr>
        <p:spPr>
          <a:xfrm>
            <a:off x="6090920" y="3396205"/>
            <a:ext cx="45925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121B98A4-8563-4B66-1296-19DEF30D934A}"/>
              </a:ext>
            </a:extLst>
          </p:cNvPr>
          <p:cNvCxnSpPr>
            <a:cxnSpLocks/>
          </p:cNvCxnSpPr>
          <p:nvPr/>
        </p:nvCxnSpPr>
        <p:spPr>
          <a:xfrm>
            <a:off x="10660283" y="3429000"/>
            <a:ext cx="0" cy="2747963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6BF3A4A-9CE4-5979-C535-54705F51A884}"/>
              </a:ext>
            </a:extLst>
          </p:cNvPr>
          <p:cNvCxnSpPr>
            <a:cxnSpLocks/>
          </p:cNvCxnSpPr>
          <p:nvPr/>
        </p:nvCxnSpPr>
        <p:spPr>
          <a:xfrm>
            <a:off x="8848845" y="4411401"/>
            <a:ext cx="0" cy="1765562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7311FB32-EE9D-E82F-242B-B698CE0686D5}"/>
              </a:ext>
            </a:extLst>
          </p:cNvPr>
          <p:cNvCxnSpPr>
            <a:cxnSpLocks/>
          </p:cNvCxnSpPr>
          <p:nvPr/>
        </p:nvCxnSpPr>
        <p:spPr>
          <a:xfrm>
            <a:off x="7037408" y="5393803"/>
            <a:ext cx="0" cy="78316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1C62B498-61FC-3933-B7E4-245DF2555880}"/>
              </a:ext>
            </a:extLst>
          </p:cNvPr>
          <p:cNvCxnSpPr>
            <a:cxnSpLocks/>
          </p:cNvCxnSpPr>
          <p:nvPr/>
        </p:nvCxnSpPr>
        <p:spPr>
          <a:xfrm flipV="1">
            <a:off x="7037408" y="3429000"/>
            <a:ext cx="3622875" cy="1964803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0FB592F2-EC6B-500C-60B3-7ABACA695913}"/>
              </a:ext>
            </a:extLst>
          </p:cNvPr>
          <p:cNvCxnSpPr>
            <a:cxnSpLocks/>
          </p:cNvCxnSpPr>
          <p:nvPr/>
        </p:nvCxnSpPr>
        <p:spPr>
          <a:xfrm>
            <a:off x="6090920" y="4411401"/>
            <a:ext cx="2757925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E1028ADD-62CA-96A6-2BBC-45C4EC3222E2}"/>
              </a:ext>
            </a:extLst>
          </p:cNvPr>
          <p:cNvCxnSpPr>
            <a:cxnSpLocks/>
          </p:cNvCxnSpPr>
          <p:nvPr/>
        </p:nvCxnSpPr>
        <p:spPr>
          <a:xfrm>
            <a:off x="8848845" y="4215610"/>
            <a:ext cx="0" cy="19579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0EED4F88-6E8C-F196-CC39-6FBFBD3B5D4C}"/>
              </a:ext>
            </a:extLst>
          </p:cNvPr>
          <p:cNvSpPr txBox="1"/>
          <p:nvPr/>
        </p:nvSpPr>
        <p:spPr>
          <a:xfrm>
            <a:off x="5612618" y="3173860"/>
            <a:ext cx="43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AE4DE7E9-C681-36BD-6235-35B38E669206}"/>
              </a:ext>
            </a:extLst>
          </p:cNvPr>
          <p:cNvSpPr txBox="1"/>
          <p:nvPr/>
        </p:nvSpPr>
        <p:spPr>
          <a:xfrm>
            <a:off x="10650637" y="5759570"/>
            <a:ext cx="43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422BC0B8-B428-C76C-57A2-459303B80BC9}"/>
              </a:ext>
            </a:extLst>
          </p:cNvPr>
          <p:cNvSpPr txBox="1"/>
          <p:nvPr/>
        </p:nvSpPr>
        <p:spPr>
          <a:xfrm>
            <a:off x="6828857" y="6222895"/>
            <a:ext cx="4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24510762-9A24-BED4-2034-E8B72E82ADE5}"/>
              </a:ext>
            </a:extLst>
          </p:cNvPr>
          <p:cNvSpPr txBox="1"/>
          <p:nvPr/>
        </p:nvSpPr>
        <p:spPr>
          <a:xfrm>
            <a:off x="5612618" y="5162970"/>
            <a:ext cx="4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AF82EF36-CF87-FB77-C3B1-00165BCF948D}"/>
              </a:ext>
            </a:extLst>
          </p:cNvPr>
          <p:cNvSpPr txBox="1"/>
          <p:nvPr/>
        </p:nvSpPr>
        <p:spPr>
          <a:xfrm>
            <a:off x="8834120" y="5746097"/>
            <a:ext cx="113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Keverék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7FA70C45-DEA8-D8B7-4E5B-053DB63F48CF}"/>
              </a:ext>
            </a:extLst>
          </p:cNvPr>
          <p:cNvSpPr txBox="1"/>
          <p:nvPr/>
        </p:nvSpPr>
        <p:spPr>
          <a:xfrm>
            <a:off x="4899893" y="4199192"/>
            <a:ext cx="108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Keverék</a:t>
            </a:r>
          </a:p>
        </p:txBody>
      </p:sp>
    </p:spTree>
    <p:extLst>
      <p:ext uri="{BB962C8B-B14F-4D97-AF65-F5344CB8AC3E}">
        <p14:creationId xmlns:p14="http://schemas.microsoft.com/office/powerpoint/2010/main" val="28709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96F38707-6E0E-CDC1-63BA-A2C5E6A5B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040" y="1792765"/>
            <a:ext cx="11805920" cy="3272470"/>
          </a:xfrm>
          <a:custGeom>
            <a:avLst/>
            <a:gdLst/>
            <a:ahLst/>
            <a:cxnLst/>
            <a:rect l="l" t="t" r="r" b="b"/>
            <a:pathLst>
              <a:path w="11030912" h="3057646">
                <a:moveTo>
                  <a:pt x="10001523" y="2784397"/>
                </a:moveTo>
                <a:lnTo>
                  <a:pt x="10290427" y="2784397"/>
                </a:lnTo>
                <a:lnTo>
                  <a:pt x="10290427" y="3039856"/>
                </a:lnTo>
                <a:lnTo>
                  <a:pt x="10001523" y="3039856"/>
                </a:lnTo>
                <a:close/>
                <a:moveTo>
                  <a:pt x="9990850" y="1996673"/>
                </a:moveTo>
                <a:lnTo>
                  <a:pt x="10300389" y="1996673"/>
                </a:lnTo>
                <a:lnTo>
                  <a:pt x="10300389" y="2234343"/>
                </a:lnTo>
                <a:lnTo>
                  <a:pt x="10240616" y="2711816"/>
                </a:lnTo>
                <a:lnTo>
                  <a:pt x="10049200" y="2711816"/>
                </a:lnTo>
                <a:lnTo>
                  <a:pt x="9990850" y="2234343"/>
                </a:lnTo>
                <a:close/>
                <a:moveTo>
                  <a:pt x="8888308" y="1996673"/>
                </a:moveTo>
                <a:lnTo>
                  <a:pt x="9868159" y="1996673"/>
                </a:lnTo>
                <a:lnTo>
                  <a:pt x="9868159" y="2254267"/>
                </a:lnTo>
                <a:lnTo>
                  <a:pt x="9539407" y="2254267"/>
                </a:lnTo>
                <a:lnTo>
                  <a:pt x="9539407" y="3039856"/>
                </a:lnTo>
                <a:lnTo>
                  <a:pt x="9217060" y="3039856"/>
                </a:lnTo>
                <a:lnTo>
                  <a:pt x="9217060" y="2254267"/>
                </a:lnTo>
                <a:lnTo>
                  <a:pt x="8888308" y="2254267"/>
                </a:lnTo>
                <a:close/>
                <a:moveTo>
                  <a:pt x="7913140" y="1996673"/>
                </a:moveTo>
                <a:lnTo>
                  <a:pt x="8777003" y="1996673"/>
                </a:lnTo>
                <a:lnTo>
                  <a:pt x="8777003" y="2219399"/>
                </a:lnTo>
                <a:lnTo>
                  <a:pt x="8236199" y="2219399"/>
                </a:lnTo>
                <a:lnTo>
                  <a:pt x="8236199" y="2385198"/>
                </a:lnTo>
                <a:lnTo>
                  <a:pt x="8737866" y="2385198"/>
                </a:lnTo>
                <a:lnTo>
                  <a:pt x="8737866" y="2597962"/>
                </a:lnTo>
                <a:lnTo>
                  <a:pt x="8236199" y="2597962"/>
                </a:lnTo>
                <a:lnTo>
                  <a:pt x="8236199" y="2803610"/>
                </a:lnTo>
                <a:lnTo>
                  <a:pt x="8792658" y="2803610"/>
                </a:lnTo>
                <a:lnTo>
                  <a:pt x="8792658" y="3039856"/>
                </a:lnTo>
                <a:lnTo>
                  <a:pt x="7913140" y="3039856"/>
                </a:lnTo>
                <a:close/>
                <a:moveTo>
                  <a:pt x="6538694" y="1996673"/>
                </a:moveTo>
                <a:lnTo>
                  <a:pt x="6962620" y="1996673"/>
                </a:lnTo>
                <a:lnTo>
                  <a:pt x="7126107" y="2631407"/>
                </a:lnTo>
                <a:lnTo>
                  <a:pt x="7288426" y="1996673"/>
                </a:lnTo>
                <a:lnTo>
                  <a:pt x="7712097" y="1996673"/>
                </a:lnTo>
                <a:lnTo>
                  <a:pt x="7712097" y="3039856"/>
                </a:lnTo>
                <a:lnTo>
                  <a:pt x="7448099" y="3039856"/>
                </a:lnTo>
                <a:lnTo>
                  <a:pt x="7448099" y="2244305"/>
                </a:lnTo>
                <a:lnTo>
                  <a:pt x="7244686" y="3039856"/>
                </a:lnTo>
                <a:lnTo>
                  <a:pt x="7005738" y="3039856"/>
                </a:lnTo>
                <a:lnTo>
                  <a:pt x="6802692" y="2244305"/>
                </a:lnTo>
                <a:lnTo>
                  <a:pt x="6802692" y="3039856"/>
                </a:lnTo>
                <a:lnTo>
                  <a:pt x="6538694" y="3039856"/>
                </a:lnTo>
                <a:close/>
                <a:moveTo>
                  <a:pt x="5570702" y="1996673"/>
                </a:moveTo>
                <a:lnTo>
                  <a:pt x="5893049" y="1996673"/>
                </a:lnTo>
                <a:lnTo>
                  <a:pt x="5893049" y="2782974"/>
                </a:lnTo>
                <a:lnTo>
                  <a:pt x="6396140" y="2782974"/>
                </a:lnTo>
                <a:lnTo>
                  <a:pt x="6396140" y="3039856"/>
                </a:lnTo>
                <a:lnTo>
                  <a:pt x="5570702" y="3039856"/>
                </a:lnTo>
                <a:close/>
                <a:moveTo>
                  <a:pt x="4522240" y="1996673"/>
                </a:moveTo>
                <a:lnTo>
                  <a:pt x="5386104" y="1996673"/>
                </a:lnTo>
                <a:lnTo>
                  <a:pt x="5386104" y="2219399"/>
                </a:lnTo>
                <a:lnTo>
                  <a:pt x="4845299" y="2219399"/>
                </a:lnTo>
                <a:lnTo>
                  <a:pt x="4845299" y="2385198"/>
                </a:lnTo>
                <a:lnTo>
                  <a:pt x="5346966" y="2385198"/>
                </a:lnTo>
                <a:lnTo>
                  <a:pt x="5346966" y="2597962"/>
                </a:lnTo>
                <a:lnTo>
                  <a:pt x="4845299" y="2597962"/>
                </a:lnTo>
                <a:lnTo>
                  <a:pt x="4845299" y="2803610"/>
                </a:lnTo>
                <a:lnTo>
                  <a:pt x="5401758" y="2803610"/>
                </a:lnTo>
                <a:lnTo>
                  <a:pt x="5401758" y="3039856"/>
                </a:lnTo>
                <a:lnTo>
                  <a:pt x="4522240" y="3039856"/>
                </a:lnTo>
                <a:close/>
                <a:moveTo>
                  <a:pt x="3284162" y="1996673"/>
                </a:moveTo>
                <a:lnTo>
                  <a:pt x="3642211" y="1996673"/>
                </a:lnTo>
                <a:lnTo>
                  <a:pt x="3852407" y="2348585"/>
                </a:lnTo>
                <a:lnTo>
                  <a:pt x="4063002" y="1996673"/>
                </a:lnTo>
                <a:lnTo>
                  <a:pt x="4419140" y="1996673"/>
                </a:lnTo>
                <a:lnTo>
                  <a:pt x="4013536" y="2602943"/>
                </a:lnTo>
                <a:lnTo>
                  <a:pt x="4013536" y="3039856"/>
                </a:lnTo>
                <a:lnTo>
                  <a:pt x="3690477" y="3039856"/>
                </a:lnTo>
                <a:lnTo>
                  <a:pt x="3690477" y="2602943"/>
                </a:lnTo>
                <a:close/>
                <a:moveTo>
                  <a:pt x="1621110" y="1996673"/>
                </a:moveTo>
                <a:lnTo>
                  <a:pt x="1944170" y="1996673"/>
                </a:lnTo>
                <a:lnTo>
                  <a:pt x="1944170" y="3039856"/>
                </a:lnTo>
                <a:lnTo>
                  <a:pt x="1621110" y="3039856"/>
                </a:lnTo>
                <a:close/>
                <a:moveTo>
                  <a:pt x="638175" y="1996673"/>
                </a:moveTo>
                <a:lnTo>
                  <a:pt x="1435150" y="1996673"/>
                </a:lnTo>
                <a:lnTo>
                  <a:pt x="1435150" y="2220822"/>
                </a:lnTo>
                <a:lnTo>
                  <a:pt x="961946" y="2220822"/>
                </a:lnTo>
                <a:lnTo>
                  <a:pt x="961946" y="2402988"/>
                </a:lnTo>
                <a:lnTo>
                  <a:pt x="1366126" y="2402988"/>
                </a:lnTo>
                <a:lnTo>
                  <a:pt x="1366126" y="2613617"/>
                </a:lnTo>
                <a:lnTo>
                  <a:pt x="961946" y="2613617"/>
                </a:lnTo>
                <a:lnTo>
                  <a:pt x="961946" y="3039856"/>
                </a:lnTo>
                <a:lnTo>
                  <a:pt x="638175" y="3039856"/>
                </a:lnTo>
                <a:close/>
                <a:moveTo>
                  <a:pt x="2702105" y="1978884"/>
                </a:moveTo>
                <a:cubicBezTo>
                  <a:pt x="2817382" y="1978884"/>
                  <a:pt x="2903602" y="1989320"/>
                  <a:pt x="2960766" y="2010193"/>
                </a:cubicBezTo>
                <a:cubicBezTo>
                  <a:pt x="3017930" y="2031067"/>
                  <a:pt x="3065368" y="2063444"/>
                  <a:pt x="3103083" y="2107325"/>
                </a:cubicBezTo>
                <a:cubicBezTo>
                  <a:pt x="3140797" y="2151206"/>
                  <a:pt x="3169141" y="2206828"/>
                  <a:pt x="3188117" y="2274191"/>
                </a:cubicBezTo>
                <a:lnTo>
                  <a:pt x="2877155" y="2329695"/>
                </a:lnTo>
                <a:cubicBezTo>
                  <a:pt x="2864346" y="2290321"/>
                  <a:pt x="2842643" y="2260197"/>
                  <a:pt x="2812045" y="2239324"/>
                </a:cubicBezTo>
                <a:cubicBezTo>
                  <a:pt x="2781447" y="2218450"/>
                  <a:pt x="2742428" y="2208014"/>
                  <a:pt x="2694989" y="2208014"/>
                </a:cubicBezTo>
                <a:cubicBezTo>
                  <a:pt x="2624305" y="2208014"/>
                  <a:pt x="2567971" y="2232564"/>
                  <a:pt x="2525988" y="2281663"/>
                </a:cubicBezTo>
                <a:cubicBezTo>
                  <a:pt x="2484004" y="2330762"/>
                  <a:pt x="2463012" y="2408443"/>
                  <a:pt x="2463012" y="2514707"/>
                </a:cubicBezTo>
                <a:cubicBezTo>
                  <a:pt x="2463012" y="2627611"/>
                  <a:pt x="2484241" y="2708258"/>
                  <a:pt x="2526699" y="2756645"/>
                </a:cubicBezTo>
                <a:cubicBezTo>
                  <a:pt x="2569157" y="2805033"/>
                  <a:pt x="2628337" y="2829227"/>
                  <a:pt x="2704240" y="2829227"/>
                </a:cubicBezTo>
                <a:cubicBezTo>
                  <a:pt x="2740293" y="2829227"/>
                  <a:pt x="2774686" y="2824009"/>
                  <a:pt x="2807420" y="2813572"/>
                </a:cubicBezTo>
                <a:cubicBezTo>
                  <a:pt x="2840152" y="2803136"/>
                  <a:pt x="2877629" y="2785346"/>
                  <a:pt x="2919850" y="2760203"/>
                </a:cubicBezTo>
                <a:lnTo>
                  <a:pt x="2919850" y="2662005"/>
                </a:lnTo>
                <a:lnTo>
                  <a:pt x="2704240" y="2662005"/>
                </a:lnTo>
                <a:lnTo>
                  <a:pt x="2704240" y="2444971"/>
                </a:lnTo>
                <a:lnTo>
                  <a:pt x="3202348" y="2444971"/>
                </a:lnTo>
                <a:lnTo>
                  <a:pt x="3202348" y="2889712"/>
                </a:lnTo>
                <a:cubicBezTo>
                  <a:pt x="3106997" y="2954703"/>
                  <a:pt x="3022674" y="2998940"/>
                  <a:pt x="2949381" y="3022422"/>
                </a:cubicBezTo>
                <a:cubicBezTo>
                  <a:pt x="2876087" y="3045904"/>
                  <a:pt x="2789155" y="3057646"/>
                  <a:pt x="2688585" y="3057646"/>
                </a:cubicBezTo>
                <a:cubicBezTo>
                  <a:pt x="2564769" y="3057646"/>
                  <a:pt x="2463843" y="3036535"/>
                  <a:pt x="2385806" y="2994315"/>
                </a:cubicBezTo>
                <a:cubicBezTo>
                  <a:pt x="2307768" y="2952094"/>
                  <a:pt x="2247284" y="2889237"/>
                  <a:pt x="2204352" y="2805745"/>
                </a:cubicBezTo>
                <a:cubicBezTo>
                  <a:pt x="2161419" y="2722252"/>
                  <a:pt x="2139953" y="2626425"/>
                  <a:pt x="2139953" y="2518265"/>
                </a:cubicBezTo>
                <a:cubicBezTo>
                  <a:pt x="2139953" y="2404411"/>
                  <a:pt x="2163436" y="2305382"/>
                  <a:pt x="2210400" y="2221178"/>
                </a:cubicBezTo>
                <a:cubicBezTo>
                  <a:pt x="2257365" y="2136974"/>
                  <a:pt x="2326151" y="2073050"/>
                  <a:pt x="2416759" y="2029406"/>
                </a:cubicBezTo>
                <a:cubicBezTo>
                  <a:pt x="2487443" y="1995725"/>
                  <a:pt x="2582559" y="1978884"/>
                  <a:pt x="2702105" y="1978884"/>
                </a:cubicBezTo>
                <a:close/>
                <a:moveTo>
                  <a:pt x="10459154" y="514476"/>
                </a:moveTo>
                <a:lnTo>
                  <a:pt x="10345222" y="889481"/>
                </a:lnTo>
                <a:lnTo>
                  <a:pt x="10574320" y="889481"/>
                </a:lnTo>
                <a:close/>
                <a:moveTo>
                  <a:pt x="7382549" y="470357"/>
                </a:moveTo>
                <a:cubicBezTo>
                  <a:pt x="7317558" y="470357"/>
                  <a:pt x="7265376" y="493365"/>
                  <a:pt x="7226001" y="539381"/>
                </a:cubicBezTo>
                <a:cubicBezTo>
                  <a:pt x="7186626" y="585397"/>
                  <a:pt x="7166939" y="661536"/>
                  <a:pt x="7166939" y="767800"/>
                </a:cubicBezTo>
                <a:cubicBezTo>
                  <a:pt x="7166939" y="873114"/>
                  <a:pt x="7186508" y="948779"/>
                  <a:pt x="7225645" y="994795"/>
                </a:cubicBezTo>
                <a:cubicBezTo>
                  <a:pt x="7264782" y="1040811"/>
                  <a:pt x="7318033" y="1063819"/>
                  <a:pt x="7385396" y="1063819"/>
                </a:cubicBezTo>
                <a:cubicBezTo>
                  <a:pt x="7454656" y="1063819"/>
                  <a:pt x="7508262" y="1041285"/>
                  <a:pt x="7546214" y="996218"/>
                </a:cubicBezTo>
                <a:cubicBezTo>
                  <a:pt x="7584164" y="951151"/>
                  <a:pt x="7603140" y="870268"/>
                  <a:pt x="7603140" y="753568"/>
                </a:cubicBezTo>
                <a:cubicBezTo>
                  <a:pt x="7603140" y="655369"/>
                  <a:pt x="7583335" y="583618"/>
                  <a:pt x="7543723" y="538314"/>
                </a:cubicBezTo>
                <a:cubicBezTo>
                  <a:pt x="7504111" y="493009"/>
                  <a:pt x="7450388" y="470357"/>
                  <a:pt x="7382549" y="470357"/>
                </a:cubicBezTo>
                <a:close/>
                <a:moveTo>
                  <a:pt x="4963199" y="470357"/>
                </a:moveTo>
                <a:cubicBezTo>
                  <a:pt x="4898208" y="470357"/>
                  <a:pt x="4846025" y="493365"/>
                  <a:pt x="4806651" y="539381"/>
                </a:cubicBezTo>
                <a:cubicBezTo>
                  <a:pt x="4767276" y="585397"/>
                  <a:pt x="4747590" y="661536"/>
                  <a:pt x="4747590" y="767800"/>
                </a:cubicBezTo>
                <a:cubicBezTo>
                  <a:pt x="4747590" y="873114"/>
                  <a:pt x="4767158" y="948779"/>
                  <a:pt x="4806295" y="994795"/>
                </a:cubicBezTo>
                <a:cubicBezTo>
                  <a:pt x="4845432" y="1040811"/>
                  <a:pt x="4898682" y="1063819"/>
                  <a:pt x="4966046" y="1063819"/>
                </a:cubicBezTo>
                <a:cubicBezTo>
                  <a:pt x="5035306" y="1063819"/>
                  <a:pt x="5088912" y="1041285"/>
                  <a:pt x="5126864" y="996218"/>
                </a:cubicBezTo>
                <a:cubicBezTo>
                  <a:pt x="5164815" y="951151"/>
                  <a:pt x="5183790" y="870268"/>
                  <a:pt x="5183790" y="753568"/>
                </a:cubicBezTo>
                <a:cubicBezTo>
                  <a:pt x="5183790" y="655369"/>
                  <a:pt x="5163985" y="583618"/>
                  <a:pt x="5124373" y="538314"/>
                </a:cubicBezTo>
                <a:cubicBezTo>
                  <a:pt x="5084762" y="493009"/>
                  <a:pt x="5031037" y="470357"/>
                  <a:pt x="4963199" y="470357"/>
                </a:cubicBezTo>
                <a:close/>
                <a:moveTo>
                  <a:pt x="1658024" y="470357"/>
                </a:moveTo>
                <a:cubicBezTo>
                  <a:pt x="1593033" y="470357"/>
                  <a:pt x="1540850" y="493365"/>
                  <a:pt x="1501476" y="539381"/>
                </a:cubicBezTo>
                <a:cubicBezTo>
                  <a:pt x="1462102" y="585397"/>
                  <a:pt x="1442414" y="661536"/>
                  <a:pt x="1442414" y="767800"/>
                </a:cubicBezTo>
                <a:cubicBezTo>
                  <a:pt x="1442414" y="873114"/>
                  <a:pt x="1461983" y="948779"/>
                  <a:pt x="1501120" y="994795"/>
                </a:cubicBezTo>
                <a:cubicBezTo>
                  <a:pt x="1540257" y="1040811"/>
                  <a:pt x="1593507" y="1063819"/>
                  <a:pt x="1660871" y="1063819"/>
                </a:cubicBezTo>
                <a:cubicBezTo>
                  <a:pt x="1730131" y="1063819"/>
                  <a:pt x="1783737" y="1041285"/>
                  <a:pt x="1821689" y="996218"/>
                </a:cubicBezTo>
                <a:cubicBezTo>
                  <a:pt x="1859640" y="951151"/>
                  <a:pt x="1878616" y="870268"/>
                  <a:pt x="1878616" y="753568"/>
                </a:cubicBezTo>
                <a:cubicBezTo>
                  <a:pt x="1878616" y="655369"/>
                  <a:pt x="1858810" y="583618"/>
                  <a:pt x="1819198" y="538314"/>
                </a:cubicBezTo>
                <a:cubicBezTo>
                  <a:pt x="1779587" y="493009"/>
                  <a:pt x="1725862" y="470357"/>
                  <a:pt x="1658024" y="470357"/>
                </a:cubicBezTo>
                <a:close/>
                <a:moveTo>
                  <a:pt x="10287296" y="244073"/>
                </a:moveTo>
                <a:lnTo>
                  <a:pt x="10638907" y="244073"/>
                </a:lnTo>
                <a:lnTo>
                  <a:pt x="11030912" y="1287256"/>
                </a:lnTo>
                <a:lnTo>
                  <a:pt x="10693365" y="1287256"/>
                </a:lnTo>
                <a:lnTo>
                  <a:pt x="10641186" y="1115053"/>
                </a:lnTo>
                <a:lnTo>
                  <a:pt x="10275209" y="1115053"/>
                </a:lnTo>
                <a:lnTo>
                  <a:pt x="10224364" y="1287256"/>
                </a:lnTo>
                <a:lnTo>
                  <a:pt x="9895223" y="1287256"/>
                </a:lnTo>
                <a:close/>
                <a:moveTo>
                  <a:pt x="8091268" y="244073"/>
                </a:moveTo>
                <a:lnTo>
                  <a:pt x="8515194" y="244073"/>
                </a:lnTo>
                <a:lnTo>
                  <a:pt x="8678681" y="878807"/>
                </a:lnTo>
                <a:lnTo>
                  <a:pt x="8841000" y="244073"/>
                </a:lnTo>
                <a:lnTo>
                  <a:pt x="9264671" y="244073"/>
                </a:lnTo>
                <a:lnTo>
                  <a:pt x="9264671" y="1287256"/>
                </a:lnTo>
                <a:lnTo>
                  <a:pt x="9000673" y="1287256"/>
                </a:lnTo>
                <a:lnTo>
                  <a:pt x="9000673" y="491705"/>
                </a:lnTo>
                <a:lnTo>
                  <a:pt x="8797260" y="1287256"/>
                </a:lnTo>
                <a:lnTo>
                  <a:pt x="8558312" y="1287256"/>
                </a:lnTo>
                <a:lnTo>
                  <a:pt x="8355266" y="491705"/>
                </a:lnTo>
                <a:lnTo>
                  <a:pt x="8355266" y="1287256"/>
                </a:lnTo>
                <a:lnTo>
                  <a:pt x="8091268" y="1287256"/>
                </a:lnTo>
                <a:close/>
                <a:moveTo>
                  <a:pt x="5677611" y="244073"/>
                </a:moveTo>
                <a:lnTo>
                  <a:pt x="5978612" y="244073"/>
                </a:lnTo>
                <a:lnTo>
                  <a:pt x="6371406" y="821213"/>
                </a:lnTo>
                <a:lnTo>
                  <a:pt x="6371406" y="244073"/>
                </a:lnTo>
                <a:lnTo>
                  <a:pt x="6675253" y="244073"/>
                </a:lnTo>
                <a:lnTo>
                  <a:pt x="6675253" y="1287256"/>
                </a:lnTo>
                <a:lnTo>
                  <a:pt x="6371406" y="1287256"/>
                </a:lnTo>
                <a:lnTo>
                  <a:pt x="5980746" y="714475"/>
                </a:lnTo>
                <a:lnTo>
                  <a:pt x="5980746" y="1287256"/>
                </a:lnTo>
                <a:lnTo>
                  <a:pt x="5677611" y="1287256"/>
                </a:lnTo>
                <a:close/>
                <a:moveTo>
                  <a:pt x="3391723" y="244073"/>
                </a:moveTo>
                <a:lnTo>
                  <a:pt x="4303974" y="244073"/>
                </a:lnTo>
                <a:lnTo>
                  <a:pt x="4303974" y="452568"/>
                </a:lnTo>
                <a:lnTo>
                  <a:pt x="3718396" y="1063107"/>
                </a:lnTo>
                <a:lnTo>
                  <a:pt x="4325322" y="1063107"/>
                </a:lnTo>
                <a:lnTo>
                  <a:pt x="4325322" y="1287256"/>
                </a:lnTo>
                <a:lnTo>
                  <a:pt x="3335508" y="1287256"/>
                </a:lnTo>
                <a:lnTo>
                  <a:pt x="3335508" y="1070935"/>
                </a:lnTo>
                <a:lnTo>
                  <a:pt x="3914961" y="466799"/>
                </a:lnTo>
                <a:lnTo>
                  <a:pt x="3391723" y="466799"/>
                </a:lnTo>
                <a:close/>
                <a:moveTo>
                  <a:pt x="0" y="244073"/>
                </a:moveTo>
                <a:lnTo>
                  <a:pt x="322348" y="244073"/>
                </a:lnTo>
                <a:lnTo>
                  <a:pt x="322348" y="638291"/>
                </a:lnTo>
                <a:lnTo>
                  <a:pt x="660006" y="244073"/>
                </a:lnTo>
                <a:lnTo>
                  <a:pt x="1088724" y="244073"/>
                </a:lnTo>
                <a:lnTo>
                  <a:pt x="708049" y="637813"/>
                </a:lnTo>
                <a:lnTo>
                  <a:pt x="1105802" y="1287256"/>
                </a:lnTo>
                <a:lnTo>
                  <a:pt x="708838" y="1287256"/>
                </a:lnTo>
                <a:lnTo>
                  <a:pt x="488881" y="858249"/>
                </a:lnTo>
                <a:lnTo>
                  <a:pt x="322348" y="1032698"/>
                </a:lnTo>
                <a:lnTo>
                  <a:pt x="322348" y="1287256"/>
                </a:lnTo>
                <a:lnTo>
                  <a:pt x="0" y="1287256"/>
                </a:lnTo>
                <a:close/>
                <a:moveTo>
                  <a:pt x="7383261" y="226284"/>
                </a:moveTo>
                <a:cubicBezTo>
                  <a:pt x="7556887" y="226284"/>
                  <a:pt x="7690665" y="272892"/>
                  <a:pt x="7784594" y="366110"/>
                </a:cubicBezTo>
                <a:cubicBezTo>
                  <a:pt x="7878523" y="459328"/>
                  <a:pt x="7925488" y="589904"/>
                  <a:pt x="7925488" y="757837"/>
                </a:cubicBezTo>
                <a:cubicBezTo>
                  <a:pt x="7925488" y="879756"/>
                  <a:pt x="7904971" y="979733"/>
                  <a:pt x="7863936" y="1057770"/>
                </a:cubicBezTo>
                <a:cubicBezTo>
                  <a:pt x="7822901" y="1135807"/>
                  <a:pt x="7763602" y="1196529"/>
                  <a:pt x="7686040" y="1239936"/>
                </a:cubicBezTo>
                <a:cubicBezTo>
                  <a:pt x="7608477" y="1283343"/>
                  <a:pt x="7511820" y="1305046"/>
                  <a:pt x="7396069" y="1305046"/>
                </a:cubicBezTo>
                <a:cubicBezTo>
                  <a:pt x="7278421" y="1305046"/>
                  <a:pt x="7181053" y="1286307"/>
                  <a:pt x="7103964" y="1248831"/>
                </a:cubicBezTo>
                <a:cubicBezTo>
                  <a:pt x="7026876" y="1211354"/>
                  <a:pt x="6964375" y="1152055"/>
                  <a:pt x="6916461" y="1070935"/>
                </a:cubicBezTo>
                <a:cubicBezTo>
                  <a:pt x="6868548" y="989814"/>
                  <a:pt x="6844591" y="888294"/>
                  <a:pt x="6844591" y="766377"/>
                </a:cubicBezTo>
                <a:cubicBezTo>
                  <a:pt x="6844591" y="596070"/>
                  <a:pt x="6892030" y="463479"/>
                  <a:pt x="6986908" y="368601"/>
                </a:cubicBezTo>
                <a:cubicBezTo>
                  <a:pt x="7081786" y="273723"/>
                  <a:pt x="7213904" y="226284"/>
                  <a:pt x="7383261" y="226284"/>
                </a:cubicBezTo>
                <a:close/>
                <a:moveTo>
                  <a:pt x="4963911" y="226284"/>
                </a:moveTo>
                <a:cubicBezTo>
                  <a:pt x="5137537" y="226284"/>
                  <a:pt x="5271315" y="272892"/>
                  <a:pt x="5365244" y="366110"/>
                </a:cubicBezTo>
                <a:cubicBezTo>
                  <a:pt x="5459174" y="459328"/>
                  <a:pt x="5506138" y="589904"/>
                  <a:pt x="5506138" y="757837"/>
                </a:cubicBezTo>
                <a:cubicBezTo>
                  <a:pt x="5506138" y="879756"/>
                  <a:pt x="5485621" y="979733"/>
                  <a:pt x="5444586" y="1057770"/>
                </a:cubicBezTo>
                <a:cubicBezTo>
                  <a:pt x="5403552" y="1135807"/>
                  <a:pt x="5344253" y="1196529"/>
                  <a:pt x="5266690" y="1239936"/>
                </a:cubicBezTo>
                <a:cubicBezTo>
                  <a:pt x="5189127" y="1283343"/>
                  <a:pt x="5092471" y="1305046"/>
                  <a:pt x="4976719" y="1305046"/>
                </a:cubicBezTo>
                <a:cubicBezTo>
                  <a:pt x="4859071" y="1305046"/>
                  <a:pt x="4761702" y="1286307"/>
                  <a:pt x="4684614" y="1248831"/>
                </a:cubicBezTo>
                <a:cubicBezTo>
                  <a:pt x="4607526" y="1211354"/>
                  <a:pt x="4545025" y="1152055"/>
                  <a:pt x="4497111" y="1070935"/>
                </a:cubicBezTo>
                <a:cubicBezTo>
                  <a:pt x="4449198" y="989814"/>
                  <a:pt x="4425242" y="888294"/>
                  <a:pt x="4425242" y="766377"/>
                </a:cubicBezTo>
                <a:cubicBezTo>
                  <a:pt x="4425242" y="596070"/>
                  <a:pt x="4472680" y="463479"/>
                  <a:pt x="4567558" y="368601"/>
                </a:cubicBezTo>
                <a:cubicBezTo>
                  <a:pt x="4662437" y="273723"/>
                  <a:pt x="4794554" y="226284"/>
                  <a:pt x="4963911" y="226284"/>
                </a:cubicBezTo>
                <a:close/>
                <a:moveTo>
                  <a:pt x="2796541" y="226284"/>
                </a:moveTo>
                <a:cubicBezTo>
                  <a:pt x="2929844" y="226284"/>
                  <a:pt x="3031482" y="251071"/>
                  <a:pt x="3101455" y="300644"/>
                </a:cubicBezTo>
                <a:cubicBezTo>
                  <a:pt x="3171427" y="350218"/>
                  <a:pt x="3213055" y="429085"/>
                  <a:pt x="3226338" y="537246"/>
                </a:cubicBezTo>
                <a:lnTo>
                  <a:pt x="2922491" y="555036"/>
                </a:lnTo>
                <a:cubicBezTo>
                  <a:pt x="2914427" y="508071"/>
                  <a:pt x="2897467" y="473915"/>
                  <a:pt x="2871613" y="452568"/>
                </a:cubicBezTo>
                <a:cubicBezTo>
                  <a:pt x="2845758" y="431220"/>
                  <a:pt x="2810061" y="420546"/>
                  <a:pt x="2764520" y="420546"/>
                </a:cubicBezTo>
                <a:cubicBezTo>
                  <a:pt x="2727043" y="420546"/>
                  <a:pt x="2698817" y="428492"/>
                  <a:pt x="2679841" y="444385"/>
                </a:cubicBezTo>
                <a:cubicBezTo>
                  <a:pt x="2660865" y="460277"/>
                  <a:pt x="2651378" y="479608"/>
                  <a:pt x="2651378" y="502379"/>
                </a:cubicBezTo>
                <a:cubicBezTo>
                  <a:pt x="2651378" y="518982"/>
                  <a:pt x="2659205" y="533925"/>
                  <a:pt x="2674860" y="547208"/>
                </a:cubicBezTo>
                <a:cubicBezTo>
                  <a:pt x="2690040" y="560966"/>
                  <a:pt x="2726094" y="573774"/>
                  <a:pt x="2783020" y="585634"/>
                </a:cubicBezTo>
                <a:cubicBezTo>
                  <a:pt x="2923915" y="615995"/>
                  <a:pt x="3024841" y="646712"/>
                  <a:pt x="3085800" y="677784"/>
                </a:cubicBezTo>
                <a:cubicBezTo>
                  <a:pt x="3146759" y="708857"/>
                  <a:pt x="3191114" y="747401"/>
                  <a:pt x="3218866" y="793417"/>
                </a:cubicBezTo>
                <a:cubicBezTo>
                  <a:pt x="3246618" y="839433"/>
                  <a:pt x="3260494" y="890904"/>
                  <a:pt x="3260494" y="947830"/>
                </a:cubicBezTo>
                <a:cubicBezTo>
                  <a:pt x="3260494" y="1014719"/>
                  <a:pt x="3241993" y="1076390"/>
                  <a:pt x="3204990" y="1132842"/>
                </a:cubicBezTo>
                <a:cubicBezTo>
                  <a:pt x="3167988" y="1189295"/>
                  <a:pt x="3116279" y="1232108"/>
                  <a:pt x="3049865" y="1261284"/>
                </a:cubicBezTo>
                <a:cubicBezTo>
                  <a:pt x="2983450" y="1290458"/>
                  <a:pt x="2899721" y="1305046"/>
                  <a:pt x="2798676" y="1305046"/>
                </a:cubicBezTo>
                <a:cubicBezTo>
                  <a:pt x="2621254" y="1305046"/>
                  <a:pt x="2498387" y="1270890"/>
                  <a:pt x="2430075" y="1202578"/>
                </a:cubicBezTo>
                <a:cubicBezTo>
                  <a:pt x="2361763" y="1134266"/>
                  <a:pt x="2323100" y="1047452"/>
                  <a:pt x="2314087" y="942138"/>
                </a:cubicBezTo>
                <a:lnTo>
                  <a:pt x="2620780" y="922925"/>
                </a:lnTo>
                <a:cubicBezTo>
                  <a:pt x="2627421" y="972736"/>
                  <a:pt x="2640941" y="1010687"/>
                  <a:pt x="2661340" y="1036778"/>
                </a:cubicBezTo>
                <a:cubicBezTo>
                  <a:pt x="2694547" y="1078999"/>
                  <a:pt x="2741986" y="1100110"/>
                  <a:pt x="2803657" y="1100110"/>
                </a:cubicBezTo>
                <a:cubicBezTo>
                  <a:pt x="2849672" y="1100110"/>
                  <a:pt x="2885133" y="1089317"/>
                  <a:pt x="2910039" y="1067732"/>
                </a:cubicBezTo>
                <a:cubicBezTo>
                  <a:pt x="2934944" y="1046148"/>
                  <a:pt x="2947397" y="1021124"/>
                  <a:pt x="2947397" y="992660"/>
                </a:cubicBezTo>
                <a:cubicBezTo>
                  <a:pt x="2947397" y="965620"/>
                  <a:pt x="2935537" y="941426"/>
                  <a:pt x="2911817" y="920079"/>
                </a:cubicBezTo>
                <a:cubicBezTo>
                  <a:pt x="2888098" y="898731"/>
                  <a:pt x="2833069" y="878570"/>
                  <a:pt x="2746730" y="859594"/>
                </a:cubicBezTo>
                <a:cubicBezTo>
                  <a:pt x="2605362" y="827810"/>
                  <a:pt x="2504554" y="785589"/>
                  <a:pt x="2444306" y="732932"/>
                </a:cubicBezTo>
                <a:cubicBezTo>
                  <a:pt x="2383584" y="680275"/>
                  <a:pt x="2353224" y="613148"/>
                  <a:pt x="2353224" y="531553"/>
                </a:cubicBezTo>
                <a:cubicBezTo>
                  <a:pt x="2353224" y="477947"/>
                  <a:pt x="2368760" y="427307"/>
                  <a:pt x="2399832" y="379630"/>
                </a:cubicBezTo>
                <a:cubicBezTo>
                  <a:pt x="2430905" y="331954"/>
                  <a:pt x="2477632" y="294477"/>
                  <a:pt x="2540015" y="267200"/>
                </a:cubicBezTo>
                <a:cubicBezTo>
                  <a:pt x="2602397" y="239922"/>
                  <a:pt x="2687906" y="226284"/>
                  <a:pt x="2796541" y="226284"/>
                </a:cubicBezTo>
                <a:close/>
                <a:moveTo>
                  <a:pt x="1658736" y="226284"/>
                </a:moveTo>
                <a:cubicBezTo>
                  <a:pt x="1832363" y="226284"/>
                  <a:pt x="1966140" y="272892"/>
                  <a:pt x="2060070" y="366110"/>
                </a:cubicBezTo>
                <a:cubicBezTo>
                  <a:pt x="2153999" y="459328"/>
                  <a:pt x="2200963" y="589904"/>
                  <a:pt x="2200963" y="757837"/>
                </a:cubicBezTo>
                <a:cubicBezTo>
                  <a:pt x="2200963" y="879756"/>
                  <a:pt x="2180446" y="979733"/>
                  <a:pt x="2139411" y="1057770"/>
                </a:cubicBezTo>
                <a:cubicBezTo>
                  <a:pt x="2098377" y="1135807"/>
                  <a:pt x="2039078" y="1196529"/>
                  <a:pt x="1961515" y="1239936"/>
                </a:cubicBezTo>
                <a:cubicBezTo>
                  <a:pt x="1883952" y="1283343"/>
                  <a:pt x="1787295" y="1305046"/>
                  <a:pt x="1671545" y="1305046"/>
                </a:cubicBezTo>
                <a:cubicBezTo>
                  <a:pt x="1553896" y="1305046"/>
                  <a:pt x="1456527" y="1286307"/>
                  <a:pt x="1379439" y="1248831"/>
                </a:cubicBezTo>
                <a:cubicBezTo>
                  <a:pt x="1302351" y="1211354"/>
                  <a:pt x="1239850" y="1152055"/>
                  <a:pt x="1191936" y="1070935"/>
                </a:cubicBezTo>
                <a:cubicBezTo>
                  <a:pt x="1144023" y="989814"/>
                  <a:pt x="1120066" y="888294"/>
                  <a:pt x="1120066" y="766377"/>
                </a:cubicBezTo>
                <a:cubicBezTo>
                  <a:pt x="1120066" y="596070"/>
                  <a:pt x="1167505" y="463479"/>
                  <a:pt x="1262383" y="368601"/>
                </a:cubicBezTo>
                <a:cubicBezTo>
                  <a:pt x="1357261" y="273723"/>
                  <a:pt x="1489379" y="226284"/>
                  <a:pt x="1658736" y="226284"/>
                </a:cubicBezTo>
                <a:close/>
                <a:moveTo>
                  <a:pt x="7442322" y="0"/>
                </a:moveTo>
                <a:lnTo>
                  <a:pt x="7629469" y="0"/>
                </a:lnTo>
                <a:lnTo>
                  <a:pt x="7629469" y="177896"/>
                </a:lnTo>
                <a:lnTo>
                  <a:pt x="7442322" y="177896"/>
                </a:lnTo>
                <a:close/>
                <a:moveTo>
                  <a:pt x="7140610" y="0"/>
                </a:moveTo>
                <a:lnTo>
                  <a:pt x="7325622" y="0"/>
                </a:lnTo>
                <a:lnTo>
                  <a:pt x="7325622" y="177896"/>
                </a:lnTo>
                <a:lnTo>
                  <a:pt x="7140610" y="177896"/>
                </a:lnTo>
                <a:close/>
                <a:moveTo>
                  <a:pt x="5022972" y="0"/>
                </a:moveTo>
                <a:lnTo>
                  <a:pt x="5210119" y="0"/>
                </a:lnTo>
                <a:lnTo>
                  <a:pt x="5210119" y="177896"/>
                </a:lnTo>
                <a:lnTo>
                  <a:pt x="5022972" y="177896"/>
                </a:lnTo>
                <a:close/>
                <a:moveTo>
                  <a:pt x="4721261" y="0"/>
                </a:moveTo>
                <a:lnTo>
                  <a:pt x="4906273" y="0"/>
                </a:lnTo>
                <a:lnTo>
                  <a:pt x="4906273" y="177896"/>
                </a:lnTo>
                <a:lnTo>
                  <a:pt x="4721261" y="177896"/>
                </a:lnTo>
                <a:close/>
                <a:moveTo>
                  <a:pt x="1717798" y="0"/>
                </a:moveTo>
                <a:lnTo>
                  <a:pt x="1904944" y="0"/>
                </a:lnTo>
                <a:lnTo>
                  <a:pt x="1904944" y="177896"/>
                </a:lnTo>
                <a:lnTo>
                  <a:pt x="1717798" y="177896"/>
                </a:lnTo>
                <a:close/>
                <a:moveTo>
                  <a:pt x="1416086" y="0"/>
                </a:moveTo>
                <a:lnTo>
                  <a:pt x="1601098" y="0"/>
                </a:lnTo>
                <a:lnTo>
                  <a:pt x="1601098" y="177896"/>
                </a:lnTo>
                <a:lnTo>
                  <a:pt x="1416086" y="17789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14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156</Words>
  <Application>Microsoft Office PowerPoint</Application>
  <PresentationFormat>Szélesvásznú</PresentationFormat>
  <Paragraphs>53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A KARSZTOSODÁS KÉMIÁJA</vt:lpstr>
      <vt:lpstr>Feltételei</vt:lpstr>
      <vt:lpstr>Milyen kőzetek karsztosodhatnak?</vt:lpstr>
      <vt:lpstr>A kémhatás kialakulása</vt:lpstr>
      <vt:lpstr>Az oldódás folyamata</vt:lpstr>
      <vt:lpstr>Aggresszív CO2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Mihály Kiss</dc:creator>
  <cp:lastModifiedBy>Sebő Péter</cp:lastModifiedBy>
  <cp:revision>12</cp:revision>
  <dcterms:created xsi:type="dcterms:W3CDTF">2026-05-30T20:25:06Z</dcterms:created>
  <dcterms:modified xsi:type="dcterms:W3CDTF">2026-05-31T19:19:10Z</dcterms:modified>
</cp:coreProperties>
</file>