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>
        <p:scale>
          <a:sx n="92" d="100"/>
          <a:sy n="92" d="100"/>
        </p:scale>
        <p:origin x="-336" y="-1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685533F-9052-4516-8538-2100A3560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E8423E20-1499-4547-A2B9-B510E362F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BADF2630-871D-4D56-9528-3805100C8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39A2-43C6-41BE-B93F-C6FFFCF5E456}" type="datetimeFigureOut">
              <a:rPr lang="hu-HU" smtClean="0"/>
              <a:pPr/>
              <a:t>2021.10.03.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0934C6DA-ED9C-42CE-B6D8-746DBA28C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44650713-E1C4-45B8-8969-F1BD66C7B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9AA6-204C-44D9-9A33-C84FD987B90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17047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62C004C-3403-49BF-A81F-DE0DBC6C2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012A9788-483B-45DB-966C-F53D661E3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E4556C41-CFEB-427E-A052-102511EAD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39A2-43C6-41BE-B93F-C6FFFCF5E456}" type="datetimeFigureOut">
              <a:rPr lang="hu-HU" smtClean="0"/>
              <a:pPr/>
              <a:t>2021.10.03.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940BD692-98D4-4A36-B4BC-AA48F5978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6AE169A0-1DE6-4B67-A5C4-9F37FCBA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9AA6-204C-44D9-9A33-C84FD987B90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58167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82BF87B7-0597-4026-87CE-2170EB973B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66FD206D-F54D-40A1-92F5-8CAED7A47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07218DD7-17C1-4EFC-BC74-CE4D6264A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39A2-43C6-41BE-B93F-C6FFFCF5E456}" type="datetimeFigureOut">
              <a:rPr lang="hu-HU" smtClean="0"/>
              <a:pPr/>
              <a:t>2021.10.03.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3E2F6205-CB6E-4B93-B784-8E3DABB23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017D9D6E-978B-4081-8D4B-A7E5FA8D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9AA6-204C-44D9-9A33-C84FD987B90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8396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565CDB1-5C1C-4ACB-B752-F8E335DF4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F8C666E-3ADE-4173-B58D-7468914DC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2CD08873-8B08-4B0C-BFFF-AEDEDC1DE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39A2-43C6-41BE-B93F-C6FFFCF5E456}" type="datetimeFigureOut">
              <a:rPr lang="hu-HU" smtClean="0"/>
              <a:pPr/>
              <a:t>2021.10.03.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E7294539-3AC9-4E26-8D8D-E8F51546D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A16EA00C-66B8-4C49-908A-0B2E12CD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9AA6-204C-44D9-9A33-C84FD987B90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14031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C611161-69EE-45D3-AC48-3BFD36283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99F915C3-C9A1-44AF-AB09-6534A4E30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4BFB6708-1992-4A80-88B7-4BE735AA5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39A2-43C6-41BE-B93F-C6FFFCF5E456}" type="datetimeFigureOut">
              <a:rPr lang="hu-HU" smtClean="0"/>
              <a:pPr/>
              <a:t>2021.10.03.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D12E9428-CD81-4281-A617-01FD9FE6C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60A497D8-6940-43B8-9B53-36828789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9AA6-204C-44D9-9A33-C84FD987B90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0841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3CD56BF-C8D3-421E-8048-0E17A114D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5859EA34-A57E-46A5-B8A6-2CD1338103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E7E27A56-53FD-4638-A7B0-E334338EE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D533602A-94EE-47AC-B6F3-9D3D348C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39A2-43C6-41BE-B93F-C6FFFCF5E456}" type="datetimeFigureOut">
              <a:rPr lang="hu-HU" smtClean="0"/>
              <a:pPr/>
              <a:t>2021.10.03.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328C2868-3BE7-49B0-91EC-CF587C73E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9723C4C7-2BEE-48D3-9602-3E5D3E1B5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9AA6-204C-44D9-9A33-C84FD987B90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9299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FA6180E-751C-42B9-97EA-02D2AB60F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60CEDFFD-4E31-44AE-A42E-AAA5688B6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9BB4ABD7-0770-4E17-A8CE-A23977601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9A105167-DE7B-48BC-971E-C4F533232E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808648CD-431E-4541-90AF-BCDE683CE2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B7BEB93D-C70A-47DF-8D9D-32338C968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39A2-43C6-41BE-B93F-C6FFFCF5E456}" type="datetimeFigureOut">
              <a:rPr lang="hu-HU" smtClean="0"/>
              <a:pPr/>
              <a:t>2021.10.03.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99352345-A861-4945-812A-91A2C64C6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40D5C2A8-98B3-4EA4-8F5E-6CDE7EF85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9AA6-204C-44D9-9A33-C84FD987B90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17663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7AD7ECE-F3D9-4732-8B67-35A57B567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8FA771E7-3FDE-4EC6-8530-14A690529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39A2-43C6-41BE-B93F-C6FFFCF5E456}" type="datetimeFigureOut">
              <a:rPr lang="hu-HU" smtClean="0"/>
              <a:pPr/>
              <a:t>2021.10.03.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99C95BD7-9F5C-4F14-A006-A4B3C9C4C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A47281F3-D859-449A-9B5E-3E3E8EFF5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9AA6-204C-44D9-9A33-C84FD987B90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5013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4A3F17AA-8278-4B20-BE9C-4ED762EA9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39A2-43C6-41BE-B93F-C6FFFCF5E456}" type="datetimeFigureOut">
              <a:rPr lang="hu-HU" smtClean="0"/>
              <a:pPr/>
              <a:t>2021.10.03.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9EE50E68-46AA-4A89-9555-E7D612258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7E269E62-AAA7-4B29-9001-03D81E310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9AA6-204C-44D9-9A33-C84FD987B90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9277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FCAD2EA-FFBC-4C5F-9CF2-5D195157B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5CEA631D-1014-4B85-845D-C3D9A074D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B85BFE51-7D88-4724-8DBD-20825B024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EA290AC7-C4E9-4CC2-ABE6-7CBCB8749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39A2-43C6-41BE-B93F-C6FFFCF5E456}" type="datetimeFigureOut">
              <a:rPr lang="hu-HU" smtClean="0"/>
              <a:pPr/>
              <a:t>2021.10.03.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13EDF031-1DBF-49FF-A0AF-5E45F8C36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73426492-3077-4C58-9D0E-E8BBBBAF8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9AA6-204C-44D9-9A33-C84FD987B90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7960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A568428-D3AD-49B9-B72A-554F252B3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063A13C1-474D-428D-8903-5B80EF29E9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02C34F31-6208-4113-BB78-4B3686D0E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853C9904-F51B-4091-A09B-A62D6FD01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39A2-43C6-41BE-B93F-C6FFFCF5E456}" type="datetimeFigureOut">
              <a:rPr lang="hu-HU" smtClean="0"/>
              <a:pPr/>
              <a:t>2021.10.03.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BA745A11-D71B-4401-A992-C20780B6E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95836E8A-3EA6-4E6A-B77F-D7A509961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9AA6-204C-44D9-9A33-C84FD987B90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08814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D0FC0458-EEFB-4F05-B800-FF75F773F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4FCC8A95-898A-4043-8E48-20C43CE1B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9BBA0EC3-B3CA-4BB4-A17C-B1CFBE3E15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E39A2-43C6-41BE-B93F-C6FFFCF5E456}" type="datetimeFigureOut">
              <a:rPr lang="hu-HU" smtClean="0"/>
              <a:pPr/>
              <a:t>2021.10.03.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EC2D6C29-BC9B-42C1-9457-1FF715064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AA3751D7-590C-443C-B07C-3EA3E4F077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D9AA6-204C-44D9-9A33-C84FD987B90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9950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F493CE2-6B1E-4FCB-8168-22395A11CE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Budapest zöld oázisai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3F71F16B-540D-4C99-BC13-9A88DE1D62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Készítette: Deme Boglárka 10.c</a:t>
            </a:r>
          </a:p>
        </p:txBody>
      </p:sp>
    </p:spTree>
    <p:extLst>
      <p:ext uri="{BB962C8B-B14F-4D97-AF65-F5344CB8AC3E}">
        <p14:creationId xmlns:p14="http://schemas.microsoft.com/office/powerpoint/2010/main" xmlns="" val="2134249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47178F1-205A-41E9-8F94-C815ACBA1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Kopaszi</a:t>
            </a:r>
            <a:r>
              <a:rPr lang="hu-HU" dirty="0"/>
              <a:t>-gát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EEA71EA0-1190-4A39-8300-3D28F33F4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3" y="1534679"/>
            <a:ext cx="7571509" cy="3195262"/>
          </a:xfrm>
        </p:spPr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Kopaszi</a:t>
            </a:r>
            <a:r>
              <a:rPr lang="hu-HU" dirty="0"/>
              <a:t>-gát mai, parkosított kinézetét a 2006 utáni beruházásokon érte el. </a:t>
            </a:r>
          </a:p>
          <a:p>
            <a:r>
              <a:rPr lang="hu-HU" dirty="0"/>
              <a:t>A hely alkalmas </a:t>
            </a:r>
            <a:r>
              <a:rPr lang="hu-HU" dirty="0" err="1"/>
              <a:t>piknikezésre</a:t>
            </a:r>
            <a:r>
              <a:rPr lang="hu-HU" dirty="0"/>
              <a:t>, sportolásra, de találhatók itt kávézók és éttermek is, viszont egyenlőre sajnos még nem kutyabarát hely.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72C05EDA-75D8-41BB-B4C5-A3111D6ED173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46423" y="2759825"/>
            <a:ext cx="4666210" cy="3499658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0246E380-C0F0-4BF2-917E-BAD6EFE6F751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45477" y="3662737"/>
            <a:ext cx="3790604" cy="284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742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E0B11F7-95F6-441C-9CD4-E069F7C6B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Fenketlen</a:t>
            </a:r>
            <a:r>
              <a:rPr lang="hu-HU" dirty="0"/>
              <a:t>-tó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F53AF9B9-4469-40E2-99A6-C5047641B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5875"/>
            <a:ext cx="5687291" cy="3841087"/>
          </a:xfrm>
        </p:spPr>
        <p:txBody>
          <a:bodyPr/>
          <a:lstStyle/>
          <a:p>
            <a:r>
              <a:rPr lang="hu-HU" dirty="0"/>
              <a:t>A Feneketlen-tó a belvárosban található, szerintem ezért is olyan különleges.</a:t>
            </a:r>
          </a:p>
          <a:p>
            <a:r>
              <a:rPr lang="hu-HU" dirty="0"/>
              <a:t>Található körülötte egy futópálya, és BKV-val is könnyen megközelíthető.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6FCB3A09-B7B6-40EC-B22B-4BC4620B232B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67698" y="2030384"/>
            <a:ext cx="4419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1520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D989483-65D7-4DDB-9AC8-C3929BA79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58" y="681037"/>
            <a:ext cx="5120779" cy="576821"/>
          </a:xfrm>
        </p:spPr>
        <p:txBody>
          <a:bodyPr>
            <a:normAutofit fontScale="90000"/>
          </a:bodyPr>
          <a:lstStyle/>
          <a:p>
            <a:r>
              <a:rPr lang="hu-HU" dirty="0"/>
              <a:t>Orczy-kert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3E387618-6400-4D55-85B5-C69DE238C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Orczy-kert az én személyes kedvencem, egy gyönyörűen felújított, őrzött park, melyben található egy játszótér, egy kávézó, és több sportpálya is.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3F46A301-0C5F-46F3-A350-5840A88F9F30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66058" y="3085532"/>
            <a:ext cx="4452851" cy="3339638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8C247845-0009-42D7-9BB4-CB77B5A24ADE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253942" y="3085532"/>
            <a:ext cx="4452851" cy="333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851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84D0DC-14B2-4B46-991E-3906B2926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Naplás-tó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126CD2AE-D813-4B84-924D-D6255202E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37167" cy="4351338"/>
          </a:xfrm>
        </p:spPr>
        <p:txBody>
          <a:bodyPr/>
          <a:lstStyle/>
          <a:p>
            <a:r>
              <a:rPr lang="hu-HU" dirty="0"/>
              <a:t>A Naplás-tó Budapest egyik természetvédelmi területe. A Szilas-patak (melynek vizéből mesterségesen duzzasztották fel a tavat) mentén, egészen a tóig bicikli út vezet, melynek vonalán több játszótér is található. A tóban horgászni is lehet.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3D0BF8F7-0397-4A83-B973-B1E2B471ED19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464827" y="807056"/>
            <a:ext cx="3965172" cy="2973879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722FBB0C-DF02-4A62-A3CD-8576EB6114F8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08767" y="2627428"/>
            <a:ext cx="2662151" cy="354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0841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DA3A66E-89BA-4119-8044-964C06C2E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Margit-sziget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ADE5A04B-772D-41F2-A1BC-A0A67D140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sziget közkedvelt kikapcsolódási terület, játszótereivel, sportpályáival, kávézóival, </a:t>
            </a:r>
            <a:r>
              <a:rPr lang="hu-HU" dirty="0" err="1"/>
              <a:t>fagyizóival</a:t>
            </a:r>
            <a:r>
              <a:rPr lang="hu-HU" dirty="0"/>
              <a:t>, szökőkútjával és apró állatkertjével a turisták számára is vonzó kikapcsolódási lehetőség.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45F8CA91-E063-4E2F-952F-E1F10B1C2602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82684" y="3142210"/>
            <a:ext cx="4378036" cy="3283527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36430699-48E3-46C6-AC3D-71447814442C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99168" y="3142210"/>
            <a:ext cx="4378036" cy="328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1256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5CA7127-6F67-47D5-98CC-641C5A274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Kaprera</a:t>
            </a:r>
            <a:r>
              <a:rPr lang="hu-HU" dirty="0"/>
              <a:t>-forrás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8751EB40-4FFE-4CDC-A666-BD1C7ED1A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23509" cy="4351338"/>
          </a:xfrm>
        </p:spPr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Kaprera</a:t>
            </a:r>
            <a:r>
              <a:rPr lang="hu-HU" dirty="0"/>
              <a:t>-forrás a Szilas-patak egyik </a:t>
            </a:r>
            <a:r>
              <a:rPr lang="hu-HU" dirty="0" err="1"/>
              <a:t>mellékpatakának</a:t>
            </a:r>
            <a:r>
              <a:rPr lang="hu-HU" dirty="0"/>
              <a:t> </a:t>
            </a:r>
            <a:r>
              <a:rPr lang="hu-HU" dirty="0" err="1"/>
              <a:t>foorása</a:t>
            </a:r>
            <a:r>
              <a:rPr lang="hu-HU" dirty="0"/>
              <a:t>, melynek vize olyan tiszta, hogy apró rákok is élnek benne.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E291C29C-C4E7-4EF6-99B6-7ACA11D1839A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585806" y="681037"/>
            <a:ext cx="4064924" cy="54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3373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6D48FB3-2C4F-4664-A026-2B07E96A3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Városliget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10B31EFE-3EB7-4ECC-A385-5251063C4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Városliget az egyik legismertebb zöld terület Budapesten, hiszen a Városligeti tavon nyáron </a:t>
            </a:r>
            <a:r>
              <a:rPr lang="hu-HU" dirty="0" err="1"/>
              <a:t>vizibicklizni</a:t>
            </a:r>
            <a:r>
              <a:rPr lang="hu-HU" dirty="0"/>
              <a:t>, télen pedig korcsolyázni lehet. A közelben található a Széchenyi-fürdő, és az Állatkert is, ezért sokan megfordulnak erre.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72D7F4AA-E3A5-49BA-9182-365292AF0628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996246" y="3108960"/>
            <a:ext cx="4721629" cy="3541222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xmlns="" id="{35B0FAE5-02AD-4EB2-91E4-06161A3FA00F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86346" y="3649287"/>
            <a:ext cx="4001194" cy="300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5325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224</Words>
  <Application>Microsoft Office PowerPoint</Application>
  <PresentationFormat>Egyéni</PresentationFormat>
  <Paragraphs>18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Office-téma</vt:lpstr>
      <vt:lpstr>Budapest zöld oázisai</vt:lpstr>
      <vt:lpstr>Kopaszi-gát</vt:lpstr>
      <vt:lpstr>Fenketlen-tó</vt:lpstr>
      <vt:lpstr>Orczy-kert </vt:lpstr>
      <vt:lpstr>Naplás-tó</vt:lpstr>
      <vt:lpstr>Margit-sziget</vt:lpstr>
      <vt:lpstr>Kaprera-forrás</vt:lpstr>
      <vt:lpstr>Városliget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Budapest zöld oázisai</dc:title>
  <dc:creator>Pintér Gabriella</dc:creator>
  <cp:lastModifiedBy>Win7</cp:lastModifiedBy>
  <cp:revision>7</cp:revision>
  <dcterms:created xsi:type="dcterms:W3CDTF">2020-10-10T16:29:15Z</dcterms:created>
  <dcterms:modified xsi:type="dcterms:W3CDTF">2021-10-03T14:41:23Z</dcterms:modified>
</cp:coreProperties>
</file>