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0" r:id="rId7"/>
    <p:sldId id="261" r:id="rId8"/>
    <p:sldId id="257" r:id="rId9"/>
    <p:sldId id="265" r:id="rId10"/>
    <p:sldId id="266" r:id="rId11"/>
    <p:sldId id="269" r:id="rId12"/>
    <p:sldId id="268" r:id="rId13"/>
    <p:sldId id="271" r:id="rId14"/>
    <p:sldId id="270" r:id="rId15"/>
    <p:sldId id="267" r:id="rId16"/>
    <p:sldId id="27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86E"/>
    <a:srgbClr val="4BD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18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24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98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3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45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55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21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1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87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11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28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B86E"/>
            </a:gs>
            <a:gs pos="4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88CB9-D276-4E39-837B-5D920D00F5B1}" type="datetimeFigureOut">
              <a:rPr lang="hu-HU" smtClean="0"/>
              <a:t>2020.10.08.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60C1-ADCA-4EA4-B9EA-2379B2F1F2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5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267" y="-894081"/>
            <a:ext cx="13059547" cy="9794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Budapest zöld oázisai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945" y="5708342"/>
            <a:ext cx="9644109" cy="437225"/>
          </a:xfrm>
        </p:spPr>
        <p:txBody>
          <a:bodyPr/>
          <a:lstStyle/>
          <a:p>
            <a:pPr algn="r"/>
            <a:r>
              <a:rPr lang="hu-HU" dirty="0" smtClean="0">
                <a:solidFill>
                  <a:schemeClr val="bg1"/>
                </a:solidFill>
              </a:rPr>
              <a:t>Készítette: Antal Noémi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Sas-hegy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Duna-Ipoly Nemzeti </a:t>
            </a:r>
            <a:r>
              <a:rPr lang="hu-HU" dirty="0"/>
              <a:t>P</a:t>
            </a:r>
            <a:r>
              <a:rPr lang="hu-HU" dirty="0" smtClean="0"/>
              <a:t>ark, fizetős</a:t>
            </a:r>
          </a:p>
          <a:p>
            <a:pPr lvl="1"/>
            <a:r>
              <a:rPr lang="hu-HU" dirty="0" smtClean="0"/>
              <a:t>Természetvédelmi terület</a:t>
            </a:r>
          </a:p>
          <a:p>
            <a:pPr lvl="1"/>
            <a:r>
              <a:rPr lang="hu-HU" dirty="0" smtClean="0"/>
              <a:t>Tanösvény</a:t>
            </a:r>
          </a:p>
          <a:p>
            <a:r>
              <a:rPr lang="hu-HU" dirty="0" smtClean="0"/>
              <a:t>A parkon kívül is vannak zöld </a:t>
            </a:r>
            <a:r>
              <a:rPr lang="hu-HU" dirty="0" smtClean="0"/>
              <a:t>területei (én például ott jártam)</a:t>
            </a:r>
          </a:p>
          <a:p>
            <a:r>
              <a:rPr lang="hu-HU" dirty="0"/>
              <a:t>Természetes zöld oázis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95" y="1123661"/>
            <a:ext cx="1958102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89" y="3619868"/>
            <a:ext cx="3253509" cy="2440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89" y="770739"/>
            <a:ext cx="3258020" cy="24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Gesztenyés kert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Több játszótér</a:t>
            </a:r>
          </a:p>
          <a:p>
            <a:r>
              <a:rPr lang="hu-HU" dirty="0" smtClean="0"/>
              <a:t>Futópálya</a:t>
            </a:r>
          </a:p>
          <a:p>
            <a:r>
              <a:rPr lang="hu-HU" dirty="0" smtClean="0"/>
              <a:t>Könnyen </a:t>
            </a:r>
            <a:r>
              <a:rPr lang="hu-HU" dirty="0" smtClean="0"/>
              <a:t>megközelíthető</a:t>
            </a:r>
          </a:p>
          <a:p>
            <a:r>
              <a:rPr lang="hu-HU" dirty="0"/>
              <a:t>Mesterségesen létrehozott zöld oázis</a:t>
            </a:r>
          </a:p>
          <a:p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72041"/>
            <a:ext cx="3098320" cy="23237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53223"/>
            <a:ext cx="3098320" cy="232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76" y="1073886"/>
            <a:ext cx="2143292" cy="47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Feneketlen-tó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Sokan vannak</a:t>
            </a:r>
          </a:p>
          <a:p>
            <a:r>
              <a:rPr lang="hu-HU" dirty="0" smtClean="0"/>
              <a:t>Futópálya és </a:t>
            </a:r>
            <a:r>
              <a:rPr lang="hu-HU" dirty="0" err="1" smtClean="0"/>
              <a:t>street</a:t>
            </a:r>
            <a:r>
              <a:rPr lang="hu-HU" dirty="0" smtClean="0"/>
              <a:t> </a:t>
            </a:r>
            <a:r>
              <a:rPr lang="hu-HU" dirty="0" err="1" smtClean="0"/>
              <a:t>workout</a:t>
            </a:r>
            <a:r>
              <a:rPr lang="hu-HU" dirty="0" smtClean="0"/>
              <a:t> park</a:t>
            </a:r>
          </a:p>
          <a:p>
            <a:r>
              <a:rPr lang="hu-HU" dirty="0" smtClean="0"/>
              <a:t>Játszótér és kosárlabda </a:t>
            </a:r>
            <a:r>
              <a:rPr lang="hu-HU" dirty="0" smtClean="0"/>
              <a:t>pálya</a:t>
            </a:r>
          </a:p>
          <a:p>
            <a:r>
              <a:rPr lang="hu-HU" dirty="0"/>
              <a:t>Mesterségesen létrehozott zöld oázis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6170"/>
            <a:ext cx="3518546" cy="263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75" y="4018946"/>
            <a:ext cx="3057272" cy="2292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58234"/>
            <a:ext cx="3518546" cy="263890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99" y="1027906"/>
            <a:ext cx="2149368" cy="4776374"/>
          </a:xfrm>
        </p:spPr>
      </p:pic>
    </p:spTree>
    <p:extLst>
      <p:ext uri="{BB962C8B-B14F-4D97-AF65-F5344CB8AC3E}">
        <p14:creationId xmlns:p14="http://schemas.microsoft.com/office/powerpoint/2010/main" val="3148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Budai arborétum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Természetvédelmi Terület</a:t>
            </a:r>
          </a:p>
          <a:p>
            <a:r>
              <a:rPr lang="hu-HU" dirty="0" smtClean="0"/>
              <a:t>Sajnos nem sikerült bennem, de kívülről itt van pár kép</a:t>
            </a:r>
          </a:p>
          <a:p>
            <a:r>
              <a:rPr lang="hu-HU" dirty="0" smtClean="0"/>
              <a:t>Megközelítése </a:t>
            </a:r>
            <a:r>
              <a:rPr lang="hu-HU" dirty="0" smtClean="0"/>
              <a:t>egyszerű</a:t>
            </a:r>
          </a:p>
          <a:p>
            <a:r>
              <a:rPr lang="hu-HU" dirty="0"/>
              <a:t>Mesterségesen létrehozott zöld oázis</a:t>
            </a:r>
          </a:p>
          <a:p>
            <a:endParaRPr lang="hu-H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35" y="760169"/>
            <a:ext cx="2841216" cy="2130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01" y="3286125"/>
            <a:ext cx="2247484" cy="3012584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86" y="1217759"/>
            <a:ext cx="19581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Gellért-hegy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Egyszerű a megközelítés</a:t>
            </a:r>
          </a:p>
          <a:p>
            <a:r>
              <a:rPr lang="hu-HU" dirty="0" smtClean="0"/>
              <a:t>Játszóterek</a:t>
            </a:r>
          </a:p>
          <a:p>
            <a:r>
              <a:rPr lang="hu-HU" dirty="0" smtClean="0"/>
              <a:t>Kutya barát</a:t>
            </a:r>
          </a:p>
          <a:p>
            <a:r>
              <a:rPr lang="hu-HU" dirty="0" smtClean="0"/>
              <a:t>Sokan vannak, de meglehet találni a csöndes </a:t>
            </a:r>
            <a:r>
              <a:rPr lang="hu-HU" dirty="0" smtClean="0"/>
              <a:t>helyeket</a:t>
            </a:r>
          </a:p>
          <a:p>
            <a:r>
              <a:rPr lang="hu-HU" dirty="0"/>
              <a:t>Természetes zöld </a:t>
            </a:r>
            <a:r>
              <a:rPr lang="hu-HU" dirty="0" smtClean="0"/>
              <a:t>oázis</a:t>
            </a:r>
          </a:p>
          <a:p>
            <a:r>
              <a:rPr lang="hu-HU" dirty="0" smtClean="0"/>
              <a:t>Személyes kedvencem </a:t>
            </a:r>
            <a:endParaRPr lang="hu-HU" dirty="0"/>
          </a:p>
          <a:p>
            <a:pPr marL="457200" lvl="1" indent="0">
              <a:buNone/>
            </a:pPr>
            <a:r>
              <a:rPr lang="hu-HU" dirty="0" smtClean="0"/>
              <a:t>(ugyanis itt lakom és sosem unom meg)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61" y="156717"/>
            <a:ext cx="2933849" cy="2200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25" y="4711766"/>
            <a:ext cx="2436815" cy="1827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9" y="2563195"/>
            <a:ext cx="2856847" cy="2142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14" y="4931069"/>
            <a:ext cx="3108319" cy="139997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816" y="142137"/>
            <a:ext cx="1892711" cy="4206025"/>
          </a:xfrm>
        </p:spPr>
      </p:pic>
    </p:spTree>
    <p:extLst>
      <p:ext uri="{BB962C8B-B14F-4D97-AF65-F5344CB8AC3E}">
        <p14:creationId xmlns:p14="http://schemas.microsoft.com/office/powerpoint/2010/main" val="7813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Kopaszi-gát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Piknikek, szülinapok, osztályprogramok helyszínének tökéletes</a:t>
            </a:r>
          </a:p>
          <a:p>
            <a:r>
              <a:rPr lang="hu-HU" dirty="0" smtClean="0"/>
              <a:t>Viszont sokan </a:t>
            </a:r>
            <a:r>
              <a:rPr lang="hu-HU" dirty="0" smtClean="0"/>
              <a:t>vannak</a:t>
            </a:r>
          </a:p>
          <a:p>
            <a:r>
              <a:rPr lang="hu-HU" dirty="0"/>
              <a:t>Mesterségesen létrehozott zöld oázis</a:t>
            </a:r>
          </a:p>
          <a:p>
            <a:endParaRPr lang="hu-H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96" y="1195620"/>
            <a:ext cx="2025876" cy="450194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11" y="647913"/>
            <a:ext cx="3281474" cy="2461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11" y="3790766"/>
            <a:ext cx="3281474" cy="24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42885" cy="71355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52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Naplás-tó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Természetvédelmi terület</a:t>
            </a:r>
          </a:p>
          <a:p>
            <a:r>
              <a:rPr lang="hu-HU" dirty="0" smtClean="0"/>
              <a:t>Eljutás nehéz, közzel lakóknak viszont remek sétáló és bicikliző lehetőség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2518"/>
            <a:ext cx="3275120" cy="245634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4982"/>
            <a:ext cx="3275120" cy="245634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54" y="1545814"/>
            <a:ext cx="2054479" cy="45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Kálvária tér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Van játszótér</a:t>
            </a:r>
          </a:p>
          <a:p>
            <a:r>
              <a:rPr lang="hu-HU" dirty="0" smtClean="0"/>
              <a:t>Kevesen vannak </a:t>
            </a:r>
          </a:p>
          <a:p>
            <a:r>
              <a:rPr lang="hu-HU" dirty="0" smtClean="0"/>
              <a:t>Forgalmas helyen </a:t>
            </a:r>
            <a:r>
              <a:rPr lang="hu-HU" dirty="0" smtClean="0"/>
              <a:t>van</a:t>
            </a:r>
          </a:p>
          <a:p>
            <a:r>
              <a:rPr lang="hu-HU" dirty="0"/>
              <a:t>Mesterségesen létrehozott zöld oázis</a:t>
            </a:r>
          </a:p>
          <a:p>
            <a:endParaRPr lang="hu-H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18" y="1375875"/>
            <a:ext cx="1958102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3585987"/>
            <a:ext cx="3454633" cy="2590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530137"/>
            <a:ext cx="3454633" cy="25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Ludovika tér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Forgalmas helyen van</a:t>
            </a:r>
          </a:p>
          <a:p>
            <a:r>
              <a:rPr lang="hu-HU" dirty="0" smtClean="0"/>
              <a:t>Kutya </a:t>
            </a:r>
            <a:r>
              <a:rPr lang="hu-HU" dirty="0" smtClean="0"/>
              <a:t>futtatók</a:t>
            </a:r>
          </a:p>
          <a:p>
            <a:r>
              <a:rPr lang="hu-HU" dirty="0"/>
              <a:t>Mesterségesen létrehozott zöld oázis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15" y="3511795"/>
            <a:ext cx="3966550" cy="297491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24" y="537358"/>
            <a:ext cx="2537822" cy="5639605"/>
          </a:xfrm>
        </p:spPr>
      </p:pic>
    </p:spTree>
    <p:extLst>
      <p:ext uri="{BB962C8B-B14F-4D97-AF65-F5344CB8AC3E}">
        <p14:creationId xmlns:p14="http://schemas.microsoft.com/office/powerpoint/2010/main" val="25131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Orczy kert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Könnyű eljutni</a:t>
            </a:r>
          </a:p>
          <a:p>
            <a:r>
              <a:rPr lang="hu-HU" dirty="0" smtClean="0"/>
              <a:t>Piknikezési helyszínnek jó</a:t>
            </a:r>
          </a:p>
          <a:p>
            <a:r>
              <a:rPr lang="hu-HU" dirty="0" smtClean="0"/>
              <a:t>Kalandpark</a:t>
            </a:r>
          </a:p>
          <a:p>
            <a:r>
              <a:rPr lang="hu-HU" dirty="0" smtClean="0"/>
              <a:t>Játszótér</a:t>
            </a:r>
          </a:p>
          <a:p>
            <a:r>
              <a:rPr lang="hu-HU" dirty="0"/>
              <a:t>Mesterségesen létrehozott zöld oázis</a:t>
            </a:r>
          </a:p>
          <a:p>
            <a:endParaRPr lang="hu-H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09" y="2911163"/>
            <a:ext cx="1605954" cy="35687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69" y="2189131"/>
            <a:ext cx="1975842" cy="2648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09" y="365125"/>
            <a:ext cx="1605954" cy="215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65" y="365125"/>
            <a:ext cx="2644806" cy="1983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65" y="4695557"/>
            <a:ext cx="2644806" cy="19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Népliget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Könnyen megközelíthető</a:t>
            </a:r>
          </a:p>
          <a:p>
            <a:r>
              <a:rPr lang="hu-HU" dirty="0" smtClean="0"/>
              <a:t>Szinte senki </a:t>
            </a:r>
            <a:r>
              <a:rPr lang="hu-HU" dirty="0" smtClean="0"/>
              <a:t>sincs</a:t>
            </a:r>
          </a:p>
          <a:p>
            <a:r>
              <a:rPr lang="hu-HU" dirty="0" smtClean="0"/>
              <a:t>Mesterségesen létrehozott zöld oázis</a:t>
            </a:r>
            <a:endParaRPr lang="hu-HU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71" y="1310720"/>
            <a:ext cx="195810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74" y="3825485"/>
            <a:ext cx="2923711" cy="2192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73" y="673644"/>
            <a:ext cx="2923711" cy="2192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Városliget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Forgalmas, könnyű eljutni</a:t>
            </a:r>
          </a:p>
          <a:p>
            <a:r>
              <a:rPr lang="hu-HU" dirty="0" smtClean="0"/>
              <a:t>Sokan </a:t>
            </a:r>
            <a:r>
              <a:rPr lang="hu-HU" dirty="0" smtClean="0"/>
              <a:t>vannak</a:t>
            </a:r>
          </a:p>
          <a:p>
            <a:r>
              <a:rPr lang="hu-HU" dirty="0"/>
              <a:t>Különböző kulturális programok:</a:t>
            </a:r>
          </a:p>
          <a:p>
            <a:pPr lvl="1"/>
            <a:r>
              <a:rPr lang="hu-HU" dirty="0"/>
              <a:t>Múzeumok</a:t>
            </a:r>
          </a:p>
          <a:p>
            <a:pPr lvl="1"/>
            <a:r>
              <a:rPr lang="hu-HU" dirty="0" smtClean="0"/>
              <a:t>Állatkert</a:t>
            </a:r>
          </a:p>
          <a:p>
            <a:r>
              <a:rPr lang="hu-HU" dirty="0"/>
              <a:t>Mesterségesen létrehozott zöld oázis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20" y="2571844"/>
            <a:ext cx="1548826" cy="2236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67" y="231921"/>
            <a:ext cx="2753903" cy="2065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63" y="4495831"/>
            <a:ext cx="2607691" cy="195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63" y="231921"/>
            <a:ext cx="2942291" cy="220671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273" y="2480493"/>
            <a:ext cx="1786997" cy="3971106"/>
          </a:xfrm>
        </p:spPr>
      </p:pic>
    </p:spTree>
    <p:extLst>
      <p:ext uri="{BB962C8B-B14F-4D97-AF65-F5344CB8AC3E}">
        <p14:creationId xmlns:p14="http://schemas.microsoft.com/office/powerpoint/2010/main" val="21773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Margit-Sziget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Közkedvelt helyszín, kiváló társasági programokra </a:t>
            </a:r>
          </a:p>
          <a:p>
            <a:r>
              <a:rPr lang="hu-HU" smtClean="0"/>
              <a:t>Található rajta több játszótér, street workout parkok, futópálya; uszoda és fürdő</a:t>
            </a:r>
          </a:p>
          <a:p>
            <a:r>
              <a:rPr lang="hu-HU" smtClean="0"/>
              <a:t>Étkezési helyszínek</a:t>
            </a:r>
          </a:p>
          <a:p>
            <a:r>
              <a:rPr lang="hu-HU" smtClean="0"/>
              <a:t>Különleges része a Japán kert és Vadaspark</a:t>
            </a:r>
          </a:p>
          <a:p>
            <a:r>
              <a:rPr lang="hu-HU" smtClean="0"/>
              <a:t>Történelmi emlékművek </a:t>
            </a:r>
            <a:endParaRPr lang="hu-HU" smtClean="0"/>
          </a:p>
          <a:p>
            <a:r>
              <a:rPr lang="hu-HU" smtClean="0"/>
              <a:t>Természetes zöld oázis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18" y="3462290"/>
            <a:ext cx="1458276" cy="32406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15" y="1111433"/>
            <a:ext cx="1625547" cy="2889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83" y="2803375"/>
            <a:ext cx="1787371" cy="2395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10" y="223308"/>
            <a:ext cx="2090662" cy="28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Városmajor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Villamossal könnyen megközelíthető</a:t>
            </a:r>
          </a:p>
          <a:p>
            <a:r>
              <a:rPr lang="hu-HU" dirty="0" smtClean="0"/>
              <a:t>Különböző sportpályák</a:t>
            </a:r>
          </a:p>
          <a:p>
            <a:r>
              <a:rPr lang="hu-HU" dirty="0"/>
              <a:t>Mesterségesen létrehozott zöld oázis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409" y="1363986"/>
            <a:ext cx="1958102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6" y="878889"/>
            <a:ext cx="3296216" cy="2472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6" y="3866371"/>
            <a:ext cx="3296216" cy="24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8713</TotalTime>
  <Words>253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Budapest zöld oázisai</vt:lpstr>
      <vt:lpstr>Naplás-tó</vt:lpstr>
      <vt:lpstr>Kálvária tér</vt:lpstr>
      <vt:lpstr>Ludovika tér</vt:lpstr>
      <vt:lpstr>Orczy kert</vt:lpstr>
      <vt:lpstr>Népliget</vt:lpstr>
      <vt:lpstr>Városliget</vt:lpstr>
      <vt:lpstr>Margit-Sziget</vt:lpstr>
      <vt:lpstr>Városmajor</vt:lpstr>
      <vt:lpstr>Sas-hegy</vt:lpstr>
      <vt:lpstr>Gesztenyés kert</vt:lpstr>
      <vt:lpstr>Feneketlen-tó</vt:lpstr>
      <vt:lpstr>Budai arborétum</vt:lpstr>
      <vt:lpstr>Gellért-hegy</vt:lpstr>
      <vt:lpstr>Kopaszi-gát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 zöld oázisai</dc:title>
  <dc:creator>nomi</dc:creator>
  <cp:lastModifiedBy>nomi</cp:lastModifiedBy>
  <cp:revision>30</cp:revision>
  <dcterms:created xsi:type="dcterms:W3CDTF">2020-10-04T10:05:31Z</dcterms:created>
  <dcterms:modified xsi:type="dcterms:W3CDTF">2020-10-10T14:10:54Z</dcterms:modified>
</cp:coreProperties>
</file>