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59" r:id="rId8"/>
    <p:sldId id="258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56" autoAdjust="0"/>
  </p:normalViewPr>
  <p:slideViewPr>
    <p:cSldViewPr snapToGrid="0">
      <p:cViewPr varScale="1">
        <p:scale>
          <a:sx n="90" d="100"/>
          <a:sy n="90" d="100"/>
        </p:scale>
        <p:origin x="-39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otian Liu" userId="9cca27bb7834e984" providerId="LiveId" clId="{16553046-B0D9-40ED-90F2-597FA921CE1B}"/>
    <pc:docChg chg="custSel addSld delSld modSld">
      <pc:chgData name="Haotian Liu" userId="9cca27bb7834e984" providerId="LiveId" clId="{16553046-B0D9-40ED-90F2-597FA921CE1B}" dt="2020-10-31T16:24:51.416" v="1774"/>
      <pc:docMkLst>
        <pc:docMk/>
      </pc:docMkLst>
      <pc:sldChg chg="addSp delSp modSp mod">
        <pc:chgData name="Haotian Liu" userId="9cca27bb7834e984" providerId="LiveId" clId="{16553046-B0D9-40ED-90F2-597FA921CE1B}" dt="2020-10-31T16:24:51.416" v="1774"/>
        <pc:sldMkLst>
          <pc:docMk/>
          <pc:sldMk cId="3347658055" sldId="256"/>
        </pc:sldMkLst>
        <pc:spChg chg="mod">
          <ac:chgData name="Haotian Liu" userId="9cca27bb7834e984" providerId="LiveId" clId="{16553046-B0D9-40ED-90F2-597FA921CE1B}" dt="2020-10-31T16:23:58.661" v="1732" actId="1076"/>
          <ac:spMkLst>
            <pc:docMk/>
            <pc:sldMk cId="3347658055" sldId="256"/>
            <ac:spMk id="2" creationId="{D38D95E4-4153-443D-8916-1FFE66B56BB0}"/>
          </ac:spMkLst>
        </pc:spChg>
        <pc:spChg chg="add del mod">
          <ac:chgData name="Haotian Liu" userId="9cca27bb7834e984" providerId="LiveId" clId="{16553046-B0D9-40ED-90F2-597FA921CE1B}" dt="2020-10-31T16:24:51.416" v="1774"/>
          <ac:spMkLst>
            <pc:docMk/>
            <pc:sldMk cId="3347658055" sldId="256"/>
            <ac:spMk id="4" creationId="{74F9FE8E-1EBF-479A-B24F-DF19B7A88EE8}"/>
          </ac:spMkLst>
        </pc:spChg>
        <pc:spChg chg="add mod">
          <ac:chgData name="Haotian Liu" userId="9cca27bb7834e984" providerId="LiveId" clId="{16553046-B0D9-40ED-90F2-597FA921CE1B}" dt="2020-10-31T16:24:51.037" v="1772" actId="1076"/>
          <ac:spMkLst>
            <pc:docMk/>
            <pc:sldMk cId="3347658055" sldId="256"/>
            <ac:spMk id="5" creationId="{90254EE2-155D-4D73-8C1F-3AC8A0F0EE02}"/>
          </ac:spMkLst>
        </pc:spChg>
      </pc:sldChg>
      <pc:sldChg chg="modSp mod">
        <pc:chgData name="Haotian Liu" userId="9cca27bb7834e984" providerId="LiveId" clId="{16553046-B0D9-40ED-90F2-597FA921CE1B}" dt="2020-10-31T15:16:32.832" v="422" actId="14100"/>
        <pc:sldMkLst>
          <pc:docMk/>
          <pc:sldMk cId="205399223" sldId="257"/>
        </pc:sldMkLst>
        <pc:spChg chg="mod">
          <ac:chgData name="Haotian Liu" userId="9cca27bb7834e984" providerId="LiveId" clId="{16553046-B0D9-40ED-90F2-597FA921CE1B}" dt="2020-10-31T15:16:18.984" v="420" actId="1076"/>
          <ac:spMkLst>
            <pc:docMk/>
            <pc:sldMk cId="205399223" sldId="257"/>
            <ac:spMk id="2" creationId="{D38D95E4-4153-443D-8916-1FFE66B56BB0}"/>
          </ac:spMkLst>
        </pc:spChg>
        <pc:picChg chg="mod">
          <ac:chgData name="Haotian Liu" userId="9cca27bb7834e984" providerId="LiveId" clId="{16553046-B0D9-40ED-90F2-597FA921CE1B}" dt="2020-10-31T15:16:32.832" v="422" actId="14100"/>
          <ac:picMkLst>
            <pc:docMk/>
            <pc:sldMk cId="205399223" sldId="257"/>
            <ac:picMk id="8" creationId="{912766E3-8968-4870-A729-6184178455D3}"/>
          </ac:picMkLst>
        </pc:picChg>
      </pc:sldChg>
      <pc:sldChg chg="addSp modSp mod">
        <pc:chgData name="Haotian Liu" userId="9cca27bb7834e984" providerId="LiveId" clId="{16553046-B0D9-40ED-90F2-597FA921CE1B}" dt="2020-10-31T15:16:37.660" v="423" actId="14100"/>
        <pc:sldMkLst>
          <pc:docMk/>
          <pc:sldMk cId="771111480" sldId="258"/>
        </pc:sldMkLst>
        <pc:spChg chg="mod">
          <ac:chgData name="Haotian Liu" userId="9cca27bb7834e984" providerId="LiveId" clId="{16553046-B0D9-40ED-90F2-597FA921CE1B}" dt="2020-10-31T15:16:03.077" v="418" actId="1076"/>
          <ac:spMkLst>
            <pc:docMk/>
            <pc:sldMk cId="771111480" sldId="258"/>
            <ac:spMk id="2" creationId="{D38D95E4-4153-443D-8916-1FFE66B56BB0}"/>
          </ac:spMkLst>
        </pc:spChg>
        <pc:picChg chg="add mod">
          <ac:chgData name="Haotian Liu" userId="9cca27bb7834e984" providerId="LiveId" clId="{16553046-B0D9-40ED-90F2-597FA921CE1B}" dt="2020-10-31T15:16:37.660" v="423" actId="14100"/>
          <ac:picMkLst>
            <pc:docMk/>
            <pc:sldMk cId="771111480" sldId="258"/>
            <ac:picMk id="4" creationId="{1CDBF307-6ED9-4088-8B9E-10F9456F65F9}"/>
          </ac:picMkLst>
        </pc:picChg>
      </pc:sldChg>
      <pc:sldChg chg="addSp delSp modSp mod">
        <pc:chgData name="Haotian Liu" userId="9cca27bb7834e984" providerId="LiveId" clId="{16553046-B0D9-40ED-90F2-597FA921CE1B}" dt="2020-10-31T15:35:07.660" v="934" actId="14100"/>
        <pc:sldMkLst>
          <pc:docMk/>
          <pc:sldMk cId="47219950" sldId="259"/>
        </pc:sldMkLst>
        <pc:spChg chg="del">
          <ac:chgData name="Haotian Liu" userId="9cca27bb7834e984" providerId="LiveId" clId="{16553046-B0D9-40ED-90F2-597FA921CE1B}" dt="2020-10-31T15:30:01.977" v="730" actId="478"/>
          <ac:spMkLst>
            <pc:docMk/>
            <pc:sldMk cId="47219950" sldId="259"/>
            <ac:spMk id="2" creationId="{D38D95E4-4153-443D-8916-1FFE66B56BB0}"/>
          </ac:spMkLst>
        </pc:spChg>
        <pc:spChg chg="add del mod">
          <ac:chgData name="Haotian Liu" userId="9cca27bb7834e984" providerId="LiveId" clId="{16553046-B0D9-40ED-90F2-597FA921CE1B}" dt="2020-10-31T15:33:38.474" v="839"/>
          <ac:spMkLst>
            <pc:docMk/>
            <pc:sldMk cId="47219950" sldId="259"/>
            <ac:spMk id="7" creationId="{411BBEDD-A92F-4046-B434-0F2ED51B7DEB}"/>
          </ac:spMkLst>
        </pc:spChg>
        <pc:spChg chg="add mod">
          <ac:chgData name="Haotian Liu" userId="9cca27bb7834e984" providerId="LiveId" clId="{16553046-B0D9-40ED-90F2-597FA921CE1B}" dt="2020-10-31T15:35:07.660" v="934" actId="14100"/>
          <ac:spMkLst>
            <pc:docMk/>
            <pc:sldMk cId="47219950" sldId="259"/>
            <ac:spMk id="8" creationId="{4661EE1B-C6E1-4E4C-B5C3-D3DFF90E85AD}"/>
          </ac:spMkLst>
        </pc:spChg>
        <pc:picChg chg="add mod">
          <ac:chgData name="Haotian Liu" userId="9cca27bb7834e984" providerId="LiveId" clId="{16553046-B0D9-40ED-90F2-597FA921CE1B}" dt="2020-10-31T15:31:23.306" v="767" actId="1076"/>
          <ac:picMkLst>
            <pc:docMk/>
            <pc:sldMk cId="47219950" sldId="259"/>
            <ac:picMk id="4" creationId="{BA39BF5A-0FDC-4D8F-99A2-31A4B38BE2B0}"/>
          </ac:picMkLst>
        </pc:picChg>
        <pc:picChg chg="add mod">
          <ac:chgData name="Haotian Liu" userId="9cca27bb7834e984" providerId="LiveId" clId="{16553046-B0D9-40ED-90F2-597FA921CE1B}" dt="2020-10-31T15:31:21.857" v="766" actId="1076"/>
          <ac:picMkLst>
            <pc:docMk/>
            <pc:sldMk cId="47219950" sldId="259"/>
            <ac:picMk id="6" creationId="{4E55DDE1-05C5-46B2-BFE1-ADDD140BF2A8}"/>
          </ac:picMkLst>
        </pc:picChg>
      </pc:sldChg>
      <pc:sldChg chg="addSp delSp modSp mod">
        <pc:chgData name="Haotian Liu" userId="9cca27bb7834e984" providerId="LiveId" clId="{16553046-B0D9-40ED-90F2-597FA921CE1B}" dt="2020-10-31T15:29:53.428" v="729" actId="20577"/>
        <pc:sldMkLst>
          <pc:docMk/>
          <pc:sldMk cId="3139681203" sldId="260"/>
        </pc:sldMkLst>
        <pc:spChg chg="del">
          <ac:chgData name="Haotian Liu" userId="9cca27bb7834e984" providerId="LiveId" clId="{16553046-B0D9-40ED-90F2-597FA921CE1B}" dt="2020-10-31T15:10:44.572" v="336" actId="478"/>
          <ac:spMkLst>
            <pc:docMk/>
            <pc:sldMk cId="3139681203" sldId="260"/>
            <ac:spMk id="2" creationId="{D38D95E4-4153-443D-8916-1FFE66B56BB0}"/>
          </ac:spMkLst>
        </pc:spChg>
        <pc:spChg chg="add del mod">
          <ac:chgData name="Haotian Liu" userId="9cca27bb7834e984" providerId="LiveId" clId="{16553046-B0D9-40ED-90F2-597FA921CE1B}" dt="2020-10-31T15:10:55.372" v="339"/>
          <ac:spMkLst>
            <pc:docMk/>
            <pc:sldMk cId="3139681203" sldId="260"/>
            <ac:spMk id="3" creationId="{232AE7C2-E305-4C43-B038-64DDD53C7EA4}"/>
          </ac:spMkLst>
        </pc:spChg>
        <pc:spChg chg="add mod">
          <ac:chgData name="Haotian Liu" userId="9cca27bb7834e984" providerId="LiveId" clId="{16553046-B0D9-40ED-90F2-597FA921CE1B}" dt="2020-10-31T15:29:53.428" v="729" actId="20577"/>
          <ac:spMkLst>
            <pc:docMk/>
            <pc:sldMk cId="3139681203" sldId="260"/>
            <ac:spMk id="18" creationId="{28ABB9EC-96E4-4699-8150-4C8F228BB124}"/>
          </ac:spMkLst>
        </pc:spChg>
        <pc:picChg chg="add del mod">
          <ac:chgData name="Haotian Liu" userId="9cca27bb7834e984" providerId="LiveId" clId="{16553046-B0D9-40ED-90F2-597FA921CE1B}" dt="2020-10-31T15:22:23.070" v="498" actId="478"/>
          <ac:picMkLst>
            <pc:docMk/>
            <pc:sldMk cId="3139681203" sldId="260"/>
            <ac:picMk id="5" creationId="{EC764630-E3A5-4D8E-B447-7D80252CFE0A}"/>
          </ac:picMkLst>
        </pc:picChg>
        <pc:picChg chg="add mod">
          <ac:chgData name="Haotian Liu" userId="9cca27bb7834e984" providerId="LiveId" clId="{16553046-B0D9-40ED-90F2-597FA921CE1B}" dt="2020-10-31T15:29:01.633" v="678" actId="1076"/>
          <ac:picMkLst>
            <pc:docMk/>
            <pc:sldMk cId="3139681203" sldId="260"/>
            <ac:picMk id="7" creationId="{31060E77-D1E9-445A-A33E-90A3EC322B27}"/>
          </ac:picMkLst>
        </pc:picChg>
        <pc:picChg chg="add del mod">
          <ac:chgData name="Haotian Liu" userId="9cca27bb7834e984" providerId="LiveId" clId="{16553046-B0D9-40ED-90F2-597FA921CE1B}" dt="2020-10-31T15:20:33.949" v="482" actId="478"/>
          <ac:picMkLst>
            <pc:docMk/>
            <pc:sldMk cId="3139681203" sldId="260"/>
            <ac:picMk id="9" creationId="{1AB46806-1671-4D05-8319-54280C35AB6B}"/>
          </ac:picMkLst>
        </pc:picChg>
        <pc:picChg chg="add mod">
          <ac:chgData name="Haotian Liu" userId="9cca27bb7834e984" providerId="LiveId" clId="{16553046-B0D9-40ED-90F2-597FA921CE1B}" dt="2020-10-31T15:23:48.746" v="520" actId="1076"/>
          <ac:picMkLst>
            <pc:docMk/>
            <pc:sldMk cId="3139681203" sldId="260"/>
            <ac:picMk id="11" creationId="{8D7FC436-D126-4841-8DC8-3D7B27136A0F}"/>
          </ac:picMkLst>
        </pc:picChg>
        <pc:picChg chg="add del mod">
          <ac:chgData name="Haotian Liu" userId="9cca27bb7834e984" providerId="LiveId" clId="{16553046-B0D9-40ED-90F2-597FA921CE1B}" dt="2020-10-31T15:22:45.855" v="502" actId="478"/>
          <ac:picMkLst>
            <pc:docMk/>
            <pc:sldMk cId="3139681203" sldId="260"/>
            <ac:picMk id="13" creationId="{B86F9554-7B2B-4808-A0FE-7A363B9B81A1}"/>
          </ac:picMkLst>
        </pc:picChg>
        <pc:picChg chg="add del mod">
          <ac:chgData name="Haotian Liu" userId="9cca27bb7834e984" providerId="LiveId" clId="{16553046-B0D9-40ED-90F2-597FA921CE1B}" dt="2020-10-31T15:22:59.951" v="504" actId="478"/>
          <ac:picMkLst>
            <pc:docMk/>
            <pc:sldMk cId="3139681203" sldId="260"/>
            <ac:picMk id="15" creationId="{325E0443-BDA1-46B5-A132-BB002F449BD6}"/>
          </ac:picMkLst>
        </pc:picChg>
        <pc:picChg chg="add mod">
          <ac:chgData name="Haotian Liu" userId="9cca27bb7834e984" providerId="LiveId" clId="{16553046-B0D9-40ED-90F2-597FA921CE1B}" dt="2020-10-31T15:23:36.315" v="517" actId="1076"/>
          <ac:picMkLst>
            <pc:docMk/>
            <pc:sldMk cId="3139681203" sldId="260"/>
            <ac:picMk id="17" creationId="{25D67219-F1F9-4C62-9D9A-5A1582D727C1}"/>
          </ac:picMkLst>
        </pc:picChg>
      </pc:sldChg>
      <pc:sldChg chg="addSp delSp modSp mod">
        <pc:chgData name="Haotian Liu" userId="9cca27bb7834e984" providerId="LiveId" clId="{16553046-B0D9-40ED-90F2-597FA921CE1B}" dt="2020-10-31T15:16:28.119" v="421" actId="14100"/>
        <pc:sldMkLst>
          <pc:docMk/>
          <pc:sldMk cId="392711041" sldId="261"/>
        </pc:sldMkLst>
        <pc:spChg chg="mod">
          <ac:chgData name="Haotian Liu" userId="9cca27bb7834e984" providerId="LiveId" clId="{16553046-B0D9-40ED-90F2-597FA921CE1B}" dt="2020-10-31T15:16:10.048" v="419" actId="1076"/>
          <ac:spMkLst>
            <pc:docMk/>
            <pc:sldMk cId="392711041" sldId="261"/>
            <ac:spMk id="2" creationId="{D38D95E4-4153-443D-8916-1FFE66B56BB0}"/>
          </ac:spMkLst>
        </pc:spChg>
        <pc:picChg chg="add mod ord">
          <ac:chgData name="Haotian Liu" userId="9cca27bb7834e984" providerId="LiveId" clId="{16553046-B0D9-40ED-90F2-597FA921CE1B}" dt="2020-10-31T15:16:28.119" v="421" actId="14100"/>
          <ac:picMkLst>
            <pc:docMk/>
            <pc:sldMk cId="392711041" sldId="261"/>
            <ac:picMk id="4" creationId="{606A7CA0-2FDE-4858-8854-B5855A15D8ED}"/>
          </ac:picMkLst>
        </pc:picChg>
        <pc:picChg chg="add del mod">
          <ac:chgData name="Haotian Liu" userId="9cca27bb7834e984" providerId="LiveId" clId="{16553046-B0D9-40ED-90F2-597FA921CE1B}" dt="2020-10-31T15:07:06.252" v="290" actId="478"/>
          <ac:picMkLst>
            <pc:docMk/>
            <pc:sldMk cId="392711041" sldId="261"/>
            <ac:picMk id="6" creationId="{DB3DBB28-CA08-4A31-84FA-22C8AC34CC5B}"/>
          </ac:picMkLst>
        </pc:picChg>
        <pc:picChg chg="add del mod">
          <ac:chgData name="Haotian Liu" userId="9cca27bb7834e984" providerId="LiveId" clId="{16553046-B0D9-40ED-90F2-597FA921CE1B}" dt="2020-10-31T15:07:45.395" v="301" actId="478"/>
          <ac:picMkLst>
            <pc:docMk/>
            <pc:sldMk cId="392711041" sldId="261"/>
            <ac:picMk id="8" creationId="{2C785A49-5875-43DD-910D-27D9D74A3007}"/>
          </ac:picMkLst>
        </pc:picChg>
      </pc:sldChg>
      <pc:sldChg chg="addSp delSp modSp mod">
        <pc:chgData name="Haotian Liu" userId="9cca27bb7834e984" providerId="LiveId" clId="{16553046-B0D9-40ED-90F2-597FA921CE1B}" dt="2020-10-31T15:03:22.145" v="204" actId="20577"/>
        <pc:sldMkLst>
          <pc:docMk/>
          <pc:sldMk cId="21445501" sldId="262"/>
        </pc:sldMkLst>
        <pc:spChg chg="del">
          <ac:chgData name="Haotian Liu" userId="9cca27bb7834e984" providerId="LiveId" clId="{16553046-B0D9-40ED-90F2-597FA921CE1B}" dt="2020-10-31T14:52:07.984" v="0" actId="478"/>
          <ac:spMkLst>
            <pc:docMk/>
            <pc:sldMk cId="21445501" sldId="262"/>
            <ac:spMk id="2" creationId="{D38D95E4-4153-443D-8916-1FFE66B56BB0}"/>
          </ac:spMkLst>
        </pc:spChg>
        <pc:spChg chg="add mod">
          <ac:chgData name="Haotian Liu" userId="9cca27bb7834e984" providerId="LiveId" clId="{16553046-B0D9-40ED-90F2-597FA921CE1B}" dt="2020-10-31T15:03:22.145" v="204" actId="20577"/>
          <ac:spMkLst>
            <pc:docMk/>
            <pc:sldMk cId="21445501" sldId="262"/>
            <ac:spMk id="3" creationId="{D82C2EA9-6EAD-41A8-ABC8-363DF4322B41}"/>
          </ac:spMkLst>
        </pc:spChg>
        <pc:picChg chg="add mod">
          <ac:chgData name="Haotian Liu" userId="9cca27bb7834e984" providerId="LiveId" clId="{16553046-B0D9-40ED-90F2-597FA921CE1B}" dt="2020-10-31T15:01:13.631" v="125" actId="1076"/>
          <ac:picMkLst>
            <pc:docMk/>
            <pc:sldMk cId="21445501" sldId="262"/>
            <ac:picMk id="5" creationId="{79AF70E4-B518-404C-BFF1-092E934CA47B}"/>
          </ac:picMkLst>
        </pc:picChg>
        <pc:picChg chg="add mod">
          <ac:chgData name="Haotian Liu" userId="9cca27bb7834e984" providerId="LiveId" clId="{16553046-B0D9-40ED-90F2-597FA921CE1B}" dt="2020-10-31T15:01:30.023" v="131" actId="1076"/>
          <ac:picMkLst>
            <pc:docMk/>
            <pc:sldMk cId="21445501" sldId="262"/>
            <ac:picMk id="7" creationId="{E1B303ED-0682-4489-96EC-5B579B573F36}"/>
          </ac:picMkLst>
        </pc:picChg>
        <pc:picChg chg="add mod">
          <ac:chgData name="Haotian Liu" userId="9cca27bb7834e984" providerId="LiveId" clId="{16553046-B0D9-40ED-90F2-597FA921CE1B}" dt="2020-10-31T15:01:26.754" v="130" actId="1076"/>
          <ac:picMkLst>
            <pc:docMk/>
            <pc:sldMk cId="21445501" sldId="262"/>
            <ac:picMk id="9" creationId="{7176D4E3-337B-45AD-9113-1D269ABEFDD8}"/>
          </ac:picMkLst>
        </pc:picChg>
      </pc:sldChg>
      <pc:sldChg chg="modSp mod">
        <pc:chgData name="Haotian Liu" userId="9cca27bb7834e984" providerId="LiveId" clId="{16553046-B0D9-40ED-90F2-597FA921CE1B}" dt="2020-10-31T15:04:00.894" v="245" actId="1076"/>
        <pc:sldMkLst>
          <pc:docMk/>
          <pc:sldMk cId="3792709216" sldId="263"/>
        </pc:sldMkLst>
        <pc:spChg chg="mod">
          <ac:chgData name="Haotian Liu" userId="9cca27bb7834e984" providerId="LiveId" clId="{16553046-B0D9-40ED-90F2-597FA921CE1B}" dt="2020-10-31T15:03:58.895" v="244" actId="1076"/>
          <ac:spMkLst>
            <pc:docMk/>
            <pc:sldMk cId="3792709216" sldId="263"/>
            <ac:spMk id="6" creationId="{310F5496-4D59-4E50-8FFC-981279A61874}"/>
          </ac:spMkLst>
        </pc:spChg>
        <pc:picChg chg="mod">
          <ac:chgData name="Haotian Liu" userId="9cca27bb7834e984" providerId="LiveId" clId="{16553046-B0D9-40ED-90F2-597FA921CE1B}" dt="2020-10-31T15:04:00.894" v="245" actId="1076"/>
          <ac:picMkLst>
            <pc:docMk/>
            <pc:sldMk cId="3792709216" sldId="263"/>
            <ac:picMk id="14" creationId="{A9974633-DAD1-4D1F-B94A-3CD92C3A97BC}"/>
          </ac:picMkLst>
        </pc:picChg>
      </pc:sldChg>
      <pc:sldChg chg="addSp delSp modSp mod">
        <pc:chgData name="Haotian Liu" userId="9cca27bb7834e984" providerId="LiveId" clId="{16553046-B0D9-40ED-90F2-597FA921CE1B}" dt="2020-10-31T15:48:01.711" v="1118" actId="20577"/>
        <pc:sldMkLst>
          <pc:docMk/>
          <pc:sldMk cId="1428584519" sldId="264"/>
        </pc:sldMkLst>
        <pc:spChg chg="del">
          <ac:chgData name="Haotian Liu" userId="9cca27bb7834e984" providerId="LiveId" clId="{16553046-B0D9-40ED-90F2-597FA921CE1B}" dt="2020-10-31T15:14:58.182" v="397" actId="478"/>
          <ac:spMkLst>
            <pc:docMk/>
            <pc:sldMk cId="1428584519" sldId="264"/>
            <ac:spMk id="2" creationId="{D38D95E4-4153-443D-8916-1FFE66B56BB0}"/>
          </ac:spMkLst>
        </pc:spChg>
        <pc:spChg chg="add del mod">
          <ac:chgData name="Haotian Liu" userId="9cca27bb7834e984" providerId="LiveId" clId="{16553046-B0D9-40ED-90F2-597FA921CE1B}" dt="2020-10-31T15:43:29.329" v="1042"/>
          <ac:spMkLst>
            <pc:docMk/>
            <pc:sldMk cId="1428584519" sldId="264"/>
            <ac:spMk id="15" creationId="{6D175B0C-1149-41CB-9E9D-613C339BF19B}"/>
          </ac:spMkLst>
        </pc:spChg>
        <pc:spChg chg="add mod">
          <ac:chgData name="Haotian Liu" userId="9cca27bb7834e984" providerId="LiveId" clId="{16553046-B0D9-40ED-90F2-597FA921CE1B}" dt="2020-10-31T15:48:01.711" v="1118" actId="20577"/>
          <ac:spMkLst>
            <pc:docMk/>
            <pc:sldMk cId="1428584519" sldId="264"/>
            <ac:spMk id="16" creationId="{83E4D188-3E7A-439A-9966-D38A1787CFA8}"/>
          </ac:spMkLst>
        </pc:spChg>
        <pc:picChg chg="add mod">
          <ac:chgData name="Haotian Liu" userId="9cca27bb7834e984" providerId="LiveId" clId="{16553046-B0D9-40ED-90F2-597FA921CE1B}" dt="2020-10-31T15:40:21.158" v="956" actId="1076"/>
          <ac:picMkLst>
            <pc:docMk/>
            <pc:sldMk cId="1428584519" sldId="264"/>
            <ac:picMk id="4" creationId="{A7A5FE5E-8DB6-4099-9850-0C8A43F89B96}"/>
          </ac:picMkLst>
        </pc:picChg>
        <pc:picChg chg="add mod">
          <ac:chgData name="Haotian Liu" userId="9cca27bb7834e984" providerId="LiveId" clId="{16553046-B0D9-40ED-90F2-597FA921CE1B}" dt="2020-10-31T15:41:22.026" v="966" actId="1076"/>
          <ac:picMkLst>
            <pc:docMk/>
            <pc:sldMk cId="1428584519" sldId="264"/>
            <ac:picMk id="6" creationId="{90064920-D18A-45A5-B8BF-D7A151F7679A}"/>
          </ac:picMkLst>
        </pc:picChg>
        <pc:picChg chg="add del mod">
          <ac:chgData name="Haotian Liu" userId="9cca27bb7834e984" providerId="LiveId" clId="{16553046-B0D9-40ED-90F2-597FA921CE1B}" dt="2020-10-31T15:40:59.217" v="960" actId="478"/>
          <ac:picMkLst>
            <pc:docMk/>
            <pc:sldMk cId="1428584519" sldId="264"/>
            <ac:picMk id="8" creationId="{36E43DA4-E125-4BFA-849A-A2C077F3BC35}"/>
          </ac:picMkLst>
        </pc:picChg>
        <pc:picChg chg="add del mod">
          <ac:chgData name="Haotian Liu" userId="9cca27bb7834e984" providerId="LiveId" clId="{16553046-B0D9-40ED-90F2-597FA921CE1B}" dt="2020-10-31T15:41:27.544" v="968" actId="478"/>
          <ac:picMkLst>
            <pc:docMk/>
            <pc:sldMk cId="1428584519" sldId="264"/>
            <ac:picMk id="10" creationId="{C3E4A73D-B0CA-4468-AFCB-F2E095988C8D}"/>
          </ac:picMkLst>
        </pc:picChg>
        <pc:picChg chg="add del mod">
          <ac:chgData name="Haotian Liu" userId="9cca27bb7834e984" providerId="LiveId" clId="{16553046-B0D9-40ED-90F2-597FA921CE1B}" dt="2020-10-31T15:41:45.004" v="970" actId="478"/>
          <ac:picMkLst>
            <pc:docMk/>
            <pc:sldMk cId="1428584519" sldId="264"/>
            <ac:picMk id="12" creationId="{4B196E32-F9E2-420B-91A8-8B0B594ACF1C}"/>
          </ac:picMkLst>
        </pc:picChg>
        <pc:picChg chg="add mod">
          <ac:chgData name="Haotian Liu" userId="9cca27bb7834e984" providerId="LiveId" clId="{16553046-B0D9-40ED-90F2-597FA921CE1B}" dt="2020-10-31T15:42:26.899" v="976" actId="1076"/>
          <ac:picMkLst>
            <pc:docMk/>
            <pc:sldMk cId="1428584519" sldId="264"/>
            <ac:picMk id="14" creationId="{2D163032-EEA0-4391-8C3C-D60C6BD55269}"/>
          </ac:picMkLst>
        </pc:picChg>
      </pc:sldChg>
      <pc:sldChg chg="addSp delSp modSp mod">
        <pc:chgData name="Haotian Liu" userId="9cca27bb7834e984" providerId="LiveId" clId="{16553046-B0D9-40ED-90F2-597FA921CE1B}" dt="2020-10-31T15:54:21.057" v="1254"/>
        <pc:sldMkLst>
          <pc:docMk/>
          <pc:sldMk cId="3095371592" sldId="265"/>
        </pc:sldMkLst>
        <pc:spChg chg="del">
          <ac:chgData name="Haotian Liu" userId="9cca27bb7834e984" providerId="LiveId" clId="{16553046-B0D9-40ED-90F2-597FA921CE1B}" dt="2020-10-31T15:48:08.719" v="1119" actId="478"/>
          <ac:spMkLst>
            <pc:docMk/>
            <pc:sldMk cId="3095371592" sldId="265"/>
            <ac:spMk id="2" creationId="{D38D95E4-4153-443D-8916-1FFE66B56BB0}"/>
          </ac:spMkLst>
        </pc:spChg>
        <pc:spChg chg="add del mod">
          <ac:chgData name="Haotian Liu" userId="9cca27bb7834e984" providerId="LiveId" clId="{16553046-B0D9-40ED-90F2-597FA921CE1B}" dt="2020-10-31T15:54:21.057" v="1254"/>
          <ac:spMkLst>
            <pc:docMk/>
            <pc:sldMk cId="3095371592" sldId="265"/>
            <ac:spMk id="9" creationId="{E50B880E-95F1-411C-86CE-CA8FA67DAAB5}"/>
          </ac:spMkLst>
        </pc:spChg>
        <pc:spChg chg="add mod">
          <ac:chgData name="Haotian Liu" userId="9cca27bb7834e984" providerId="LiveId" clId="{16553046-B0D9-40ED-90F2-597FA921CE1B}" dt="2020-10-31T15:53:30.514" v="1247" actId="20577"/>
          <ac:spMkLst>
            <pc:docMk/>
            <pc:sldMk cId="3095371592" sldId="265"/>
            <ac:spMk id="10" creationId="{D5DAC2EC-6DD7-4E7F-BE6F-ACAE57129EF0}"/>
          </ac:spMkLst>
        </pc:spChg>
        <pc:picChg chg="add mod">
          <ac:chgData name="Haotian Liu" userId="9cca27bb7834e984" providerId="LiveId" clId="{16553046-B0D9-40ED-90F2-597FA921CE1B}" dt="2020-10-31T15:54:19.071" v="1251" actId="14100"/>
          <ac:picMkLst>
            <pc:docMk/>
            <pc:sldMk cId="3095371592" sldId="265"/>
            <ac:picMk id="4" creationId="{B83A23C2-DA6A-4635-ADB2-1BD331CB3BDA}"/>
          </ac:picMkLst>
        </pc:picChg>
        <pc:picChg chg="add del mod">
          <ac:chgData name="Haotian Liu" userId="9cca27bb7834e984" providerId="LiveId" clId="{16553046-B0D9-40ED-90F2-597FA921CE1B}" dt="2020-10-31T15:48:59.979" v="1135" actId="478"/>
          <ac:picMkLst>
            <pc:docMk/>
            <pc:sldMk cId="3095371592" sldId="265"/>
            <ac:picMk id="6" creationId="{F3C08352-8620-4D98-9F31-782D5D499B24}"/>
          </ac:picMkLst>
        </pc:picChg>
        <pc:picChg chg="add mod">
          <ac:chgData name="Haotian Liu" userId="9cca27bb7834e984" providerId="LiveId" clId="{16553046-B0D9-40ED-90F2-597FA921CE1B}" dt="2020-10-31T15:54:20.666" v="1252" actId="1076"/>
          <ac:picMkLst>
            <pc:docMk/>
            <pc:sldMk cId="3095371592" sldId="265"/>
            <ac:picMk id="8" creationId="{F6B5D67E-BCF9-414A-8F43-D0A1438D45EB}"/>
          </ac:picMkLst>
        </pc:picChg>
      </pc:sldChg>
      <pc:sldChg chg="addSp modSp mod">
        <pc:chgData name="Haotian Liu" userId="9cca27bb7834e984" providerId="LiveId" clId="{16553046-B0D9-40ED-90F2-597FA921CE1B}" dt="2020-10-31T15:17:42.777" v="438" actId="1076"/>
        <pc:sldMkLst>
          <pc:docMk/>
          <pc:sldMk cId="673876437" sldId="266"/>
        </pc:sldMkLst>
        <pc:spChg chg="mod">
          <ac:chgData name="Haotian Liu" userId="9cca27bb7834e984" providerId="LiveId" clId="{16553046-B0D9-40ED-90F2-597FA921CE1B}" dt="2020-10-31T15:17:10.159" v="431" actId="1076"/>
          <ac:spMkLst>
            <pc:docMk/>
            <pc:sldMk cId="673876437" sldId="266"/>
            <ac:spMk id="2" creationId="{D38D95E4-4153-443D-8916-1FFE66B56BB0}"/>
          </ac:spMkLst>
        </pc:spChg>
        <pc:picChg chg="add mod">
          <ac:chgData name="Haotian Liu" userId="9cca27bb7834e984" providerId="LiveId" clId="{16553046-B0D9-40ED-90F2-597FA921CE1B}" dt="2020-10-31T15:17:42.777" v="438" actId="1076"/>
          <ac:picMkLst>
            <pc:docMk/>
            <pc:sldMk cId="673876437" sldId="266"/>
            <ac:picMk id="4" creationId="{377713D4-89C8-4088-91FC-ADD01F85221F}"/>
          </ac:picMkLst>
        </pc:picChg>
      </pc:sldChg>
      <pc:sldChg chg="addSp delSp modSp mod">
        <pc:chgData name="Haotian Liu" userId="9cca27bb7834e984" providerId="LiveId" clId="{16553046-B0D9-40ED-90F2-597FA921CE1B}" dt="2020-10-31T16:02:39.463" v="1394" actId="20577"/>
        <pc:sldMkLst>
          <pc:docMk/>
          <pc:sldMk cId="3505364235" sldId="267"/>
        </pc:sldMkLst>
        <pc:spChg chg="del">
          <ac:chgData name="Haotian Liu" userId="9cca27bb7834e984" providerId="LiveId" clId="{16553046-B0D9-40ED-90F2-597FA921CE1B}" dt="2020-10-31T15:56:38.936" v="1255" actId="478"/>
          <ac:spMkLst>
            <pc:docMk/>
            <pc:sldMk cId="3505364235" sldId="267"/>
            <ac:spMk id="2" creationId="{D38D95E4-4153-443D-8916-1FFE66B56BB0}"/>
          </ac:spMkLst>
        </pc:spChg>
        <pc:spChg chg="add del mod">
          <ac:chgData name="Haotian Liu" userId="9cca27bb7834e984" providerId="LiveId" clId="{16553046-B0D9-40ED-90F2-597FA921CE1B}" dt="2020-10-31T15:59:31.211" v="1310"/>
          <ac:spMkLst>
            <pc:docMk/>
            <pc:sldMk cId="3505364235" sldId="267"/>
            <ac:spMk id="9" creationId="{98FBD94F-18C0-47A9-AF91-799BB56EF3F0}"/>
          </ac:spMkLst>
        </pc:spChg>
        <pc:spChg chg="add mod">
          <ac:chgData name="Haotian Liu" userId="9cca27bb7834e984" providerId="LiveId" clId="{16553046-B0D9-40ED-90F2-597FA921CE1B}" dt="2020-10-31T16:02:39.463" v="1394" actId="20577"/>
          <ac:spMkLst>
            <pc:docMk/>
            <pc:sldMk cId="3505364235" sldId="267"/>
            <ac:spMk id="10" creationId="{AE1667FA-C4C1-4780-A8EE-9ADD8312A1F8}"/>
          </ac:spMkLst>
        </pc:spChg>
        <pc:picChg chg="add mod">
          <ac:chgData name="Haotian Liu" userId="9cca27bb7834e984" providerId="LiveId" clId="{16553046-B0D9-40ED-90F2-597FA921CE1B}" dt="2020-10-31T15:56:57.820" v="1260" actId="1076"/>
          <ac:picMkLst>
            <pc:docMk/>
            <pc:sldMk cId="3505364235" sldId="267"/>
            <ac:picMk id="4" creationId="{D558E1CE-1F73-403D-9800-1D8E2D8E3269}"/>
          </ac:picMkLst>
        </pc:picChg>
        <pc:picChg chg="add mod">
          <ac:chgData name="Haotian Liu" userId="9cca27bb7834e984" providerId="LiveId" clId="{16553046-B0D9-40ED-90F2-597FA921CE1B}" dt="2020-10-31T15:58:13.257" v="1278" actId="1076"/>
          <ac:picMkLst>
            <pc:docMk/>
            <pc:sldMk cId="3505364235" sldId="267"/>
            <ac:picMk id="6" creationId="{44AFECD6-4371-4D4D-A214-498D35917BBE}"/>
          </ac:picMkLst>
        </pc:picChg>
        <pc:picChg chg="add mod">
          <ac:chgData name="Haotian Liu" userId="9cca27bb7834e984" providerId="LiveId" clId="{16553046-B0D9-40ED-90F2-597FA921CE1B}" dt="2020-10-31T15:58:16.955" v="1280" actId="1076"/>
          <ac:picMkLst>
            <pc:docMk/>
            <pc:sldMk cId="3505364235" sldId="267"/>
            <ac:picMk id="8" creationId="{7E009FC1-4381-48CE-8E00-EABEE948B53B}"/>
          </ac:picMkLst>
        </pc:picChg>
      </pc:sldChg>
      <pc:sldChg chg="addSp delSp modSp mod">
        <pc:chgData name="Haotian Liu" userId="9cca27bb7834e984" providerId="LiveId" clId="{16553046-B0D9-40ED-90F2-597FA921CE1B}" dt="2020-10-31T16:10:14.913" v="1535" actId="20577"/>
        <pc:sldMkLst>
          <pc:docMk/>
          <pc:sldMk cId="2145519671" sldId="268"/>
        </pc:sldMkLst>
        <pc:spChg chg="del">
          <ac:chgData name="Haotian Liu" userId="9cca27bb7834e984" providerId="LiveId" clId="{16553046-B0D9-40ED-90F2-597FA921CE1B}" dt="2020-10-31T16:02:48.724" v="1395" actId="478"/>
          <ac:spMkLst>
            <pc:docMk/>
            <pc:sldMk cId="2145519671" sldId="268"/>
            <ac:spMk id="2" creationId="{D38D95E4-4153-443D-8916-1FFE66B56BB0}"/>
          </ac:spMkLst>
        </pc:spChg>
        <pc:spChg chg="add mod">
          <ac:chgData name="Haotian Liu" userId="9cca27bb7834e984" providerId="LiveId" clId="{16553046-B0D9-40ED-90F2-597FA921CE1B}" dt="2020-10-31T16:04:55.461" v="1418" actId="767"/>
          <ac:spMkLst>
            <pc:docMk/>
            <pc:sldMk cId="2145519671" sldId="268"/>
            <ac:spMk id="11" creationId="{037A5F66-8649-4F26-8877-D07E3DF467E7}"/>
          </ac:spMkLst>
        </pc:spChg>
        <pc:spChg chg="add mod">
          <ac:chgData name="Haotian Liu" userId="9cca27bb7834e984" providerId="LiveId" clId="{16553046-B0D9-40ED-90F2-597FA921CE1B}" dt="2020-10-31T16:10:14.913" v="1535" actId="20577"/>
          <ac:spMkLst>
            <pc:docMk/>
            <pc:sldMk cId="2145519671" sldId="268"/>
            <ac:spMk id="12" creationId="{D01D2DD0-8998-4B9D-A7F0-2E39CBE47F4A}"/>
          </ac:spMkLst>
        </pc:spChg>
        <pc:picChg chg="add del mod">
          <ac:chgData name="Haotian Liu" userId="9cca27bb7834e984" providerId="LiveId" clId="{16553046-B0D9-40ED-90F2-597FA921CE1B}" dt="2020-10-31T16:03:02.757" v="1397" actId="478"/>
          <ac:picMkLst>
            <pc:docMk/>
            <pc:sldMk cId="2145519671" sldId="268"/>
            <ac:picMk id="4" creationId="{265299FF-C9DC-4F60-8528-FCA764D20014}"/>
          </ac:picMkLst>
        </pc:picChg>
        <pc:picChg chg="add del mod">
          <ac:chgData name="Haotian Liu" userId="9cca27bb7834e984" providerId="LiveId" clId="{16553046-B0D9-40ED-90F2-597FA921CE1B}" dt="2020-10-31T16:03:07.135" v="1399" actId="478"/>
          <ac:picMkLst>
            <pc:docMk/>
            <pc:sldMk cId="2145519671" sldId="268"/>
            <ac:picMk id="6" creationId="{50A476B5-9DDF-4DE0-A68D-BE19ECD75833}"/>
          </ac:picMkLst>
        </pc:picChg>
        <pc:picChg chg="add mod">
          <ac:chgData name="Haotian Liu" userId="9cca27bb7834e984" providerId="LiveId" clId="{16553046-B0D9-40ED-90F2-597FA921CE1B}" dt="2020-10-31T16:03:52.175" v="1417" actId="1076"/>
          <ac:picMkLst>
            <pc:docMk/>
            <pc:sldMk cId="2145519671" sldId="268"/>
            <ac:picMk id="8" creationId="{B51CF170-EC03-4CB6-B220-949B6E5D0630}"/>
          </ac:picMkLst>
        </pc:picChg>
        <pc:picChg chg="add mod">
          <ac:chgData name="Haotian Liu" userId="9cca27bb7834e984" providerId="LiveId" clId="{16553046-B0D9-40ED-90F2-597FA921CE1B}" dt="2020-10-31T16:03:48.468" v="1414" actId="1076"/>
          <ac:picMkLst>
            <pc:docMk/>
            <pc:sldMk cId="2145519671" sldId="268"/>
            <ac:picMk id="10" creationId="{2F76FB67-EAD8-4E67-BC45-E0E768BDF62D}"/>
          </ac:picMkLst>
        </pc:picChg>
      </pc:sldChg>
      <pc:sldChg chg="addSp modSp mod">
        <pc:chgData name="Haotian Liu" userId="9cca27bb7834e984" providerId="LiveId" clId="{16553046-B0D9-40ED-90F2-597FA921CE1B}" dt="2020-10-31T15:19:19.545" v="467" actId="1076"/>
        <pc:sldMkLst>
          <pc:docMk/>
          <pc:sldMk cId="981843536" sldId="269"/>
        </pc:sldMkLst>
        <pc:spChg chg="mod">
          <ac:chgData name="Haotian Liu" userId="9cca27bb7834e984" providerId="LiveId" clId="{16553046-B0D9-40ED-90F2-597FA921CE1B}" dt="2020-10-31T15:19:14.377" v="464" actId="1076"/>
          <ac:spMkLst>
            <pc:docMk/>
            <pc:sldMk cId="981843536" sldId="269"/>
            <ac:spMk id="2" creationId="{D38D95E4-4153-443D-8916-1FFE66B56BB0}"/>
          </ac:spMkLst>
        </pc:spChg>
        <pc:picChg chg="add mod">
          <ac:chgData name="Haotian Liu" userId="9cca27bb7834e984" providerId="LiveId" clId="{16553046-B0D9-40ED-90F2-597FA921CE1B}" dt="2020-10-31T15:19:19.545" v="467" actId="1076"/>
          <ac:picMkLst>
            <pc:docMk/>
            <pc:sldMk cId="981843536" sldId="269"/>
            <ac:picMk id="4" creationId="{3C5FC5D2-C4E7-4630-B91B-751E9D4B693D}"/>
          </ac:picMkLst>
        </pc:picChg>
      </pc:sldChg>
      <pc:sldChg chg="addSp delSp modSp mod">
        <pc:chgData name="Haotian Liu" userId="9cca27bb7834e984" providerId="LiveId" clId="{16553046-B0D9-40ED-90F2-597FA921CE1B}" dt="2020-10-31T16:23:37.516" v="1731" actId="1076"/>
        <pc:sldMkLst>
          <pc:docMk/>
          <pc:sldMk cId="126824277" sldId="270"/>
        </pc:sldMkLst>
        <pc:spChg chg="del">
          <ac:chgData name="Haotian Liu" userId="9cca27bb7834e984" providerId="LiveId" clId="{16553046-B0D9-40ED-90F2-597FA921CE1B}" dt="2020-10-31T16:10:26.085" v="1536" actId="478"/>
          <ac:spMkLst>
            <pc:docMk/>
            <pc:sldMk cId="126824277" sldId="270"/>
            <ac:spMk id="2" creationId="{D38D95E4-4153-443D-8916-1FFE66B56BB0}"/>
          </ac:spMkLst>
        </pc:spChg>
        <pc:spChg chg="add mod">
          <ac:chgData name="Haotian Liu" userId="9cca27bb7834e984" providerId="LiveId" clId="{16553046-B0D9-40ED-90F2-597FA921CE1B}" dt="2020-10-31T16:17:01.666" v="1572" actId="767"/>
          <ac:spMkLst>
            <pc:docMk/>
            <pc:sldMk cId="126824277" sldId="270"/>
            <ac:spMk id="11" creationId="{8E0ACCFA-4DE2-42D1-AA3B-607DF294A0F5}"/>
          </ac:spMkLst>
        </pc:spChg>
        <pc:spChg chg="add mod">
          <ac:chgData name="Haotian Liu" userId="9cca27bb7834e984" providerId="LiveId" clId="{16553046-B0D9-40ED-90F2-597FA921CE1B}" dt="2020-10-31T16:23:34.661" v="1730" actId="1076"/>
          <ac:spMkLst>
            <pc:docMk/>
            <pc:sldMk cId="126824277" sldId="270"/>
            <ac:spMk id="12" creationId="{C20ED56C-E3B2-4284-A0F7-CC305E0D7C79}"/>
          </ac:spMkLst>
        </pc:spChg>
        <pc:picChg chg="add del mod">
          <ac:chgData name="Haotian Liu" userId="9cca27bb7834e984" providerId="LiveId" clId="{16553046-B0D9-40ED-90F2-597FA921CE1B}" dt="2020-10-31T16:12:17.045" v="1540" actId="478"/>
          <ac:picMkLst>
            <pc:docMk/>
            <pc:sldMk cId="126824277" sldId="270"/>
            <ac:picMk id="4" creationId="{C3348041-7654-47DD-A533-BC6D5766641F}"/>
          </ac:picMkLst>
        </pc:picChg>
        <pc:picChg chg="add mod">
          <ac:chgData name="Haotian Liu" userId="9cca27bb7834e984" providerId="LiveId" clId="{16553046-B0D9-40ED-90F2-597FA921CE1B}" dt="2020-10-31T16:13:11.547" v="1559" actId="1076"/>
          <ac:picMkLst>
            <pc:docMk/>
            <pc:sldMk cId="126824277" sldId="270"/>
            <ac:picMk id="6" creationId="{1A109171-9178-4742-AA83-2A3CE0875394}"/>
          </ac:picMkLst>
        </pc:picChg>
        <pc:picChg chg="add mod">
          <ac:chgData name="Haotian Liu" userId="9cca27bb7834e984" providerId="LiveId" clId="{16553046-B0D9-40ED-90F2-597FA921CE1B}" dt="2020-10-31T16:23:37.516" v="1731" actId="1076"/>
          <ac:picMkLst>
            <pc:docMk/>
            <pc:sldMk cId="126824277" sldId="270"/>
            <ac:picMk id="8" creationId="{15E9CB1C-AAF4-4EE0-BAD1-D6D375258C6B}"/>
          </ac:picMkLst>
        </pc:picChg>
        <pc:picChg chg="add mod">
          <ac:chgData name="Haotian Liu" userId="9cca27bb7834e984" providerId="LiveId" clId="{16553046-B0D9-40ED-90F2-597FA921CE1B}" dt="2020-10-31T16:14:29.028" v="1571" actId="1076"/>
          <ac:picMkLst>
            <pc:docMk/>
            <pc:sldMk cId="126824277" sldId="270"/>
            <ac:picMk id="10" creationId="{F035C0CE-AFB8-46A1-AA58-9B2FF411F3E5}"/>
          </ac:picMkLst>
        </pc:picChg>
      </pc:sldChg>
      <pc:sldChg chg="add del">
        <pc:chgData name="Haotian Liu" userId="9cca27bb7834e984" providerId="LiveId" clId="{16553046-B0D9-40ED-90F2-597FA921CE1B}" dt="2020-10-31T15:15:11.487" v="399" actId="2696"/>
        <pc:sldMkLst>
          <pc:docMk/>
          <pc:sldMk cId="4216141105" sldId="27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C782-67CE-4200-B750-FD112026C08D}" type="datetimeFigureOut">
              <a:rPr lang="hu-HU" smtClean="0"/>
              <a:pPr/>
              <a:t>2021.10.03.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82E523A-A11F-4A58-97CF-528C666012F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004069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C782-67CE-4200-B750-FD112026C08D}" type="datetimeFigureOut">
              <a:rPr lang="hu-HU" smtClean="0"/>
              <a:pPr/>
              <a:t>2021.10.03.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82E523A-A11F-4A58-97CF-528C666012F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871377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C782-67CE-4200-B750-FD112026C08D}" type="datetimeFigureOut">
              <a:rPr lang="hu-HU" smtClean="0"/>
              <a:pPr/>
              <a:t>2021.10.03.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82E523A-A11F-4A58-97CF-528C666012F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166379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C782-67CE-4200-B750-FD112026C08D}" type="datetimeFigureOut">
              <a:rPr lang="hu-HU" smtClean="0"/>
              <a:pPr/>
              <a:t>2021.10.03.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82E523A-A11F-4A58-97CF-528C666012F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553754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C782-67CE-4200-B750-FD112026C08D}" type="datetimeFigureOut">
              <a:rPr lang="hu-HU" smtClean="0"/>
              <a:pPr/>
              <a:t>2021.10.03.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82E523A-A11F-4A58-97CF-528C666012F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142406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C782-67CE-4200-B750-FD112026C08D}" type="datetimeFigureOut">
              <a:rPr lang="hu-HU" smtClean="0"/>
              <a:pPr/>
              <a:t>2021.10.03.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82E523A-A11F-4A58-97CF-528C666012F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568671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C782-67CE-4200-B750-FD112026C08D}" type="datetimeFigureOut">
              <a:rPr lang="hu-HU" smtClean="0"/>
              <a:pPr/>
              <a:t>2021.10.03.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523A-A11F-4A58-97CF-528C666012F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562221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C782-67CE-4200-B750-FD112026C08D}" type="datetimeFigureOut">
              <a:rPr lang="hu-HU" smtClean="0"/>
              <a:pPr/>
              <a:t>2021.10.03.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523A-A11F-4A58-97CF-528C666012F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4487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C782-67CE-4200-B750-FD112026C08D}" type="datetimeFigureOut">
              <a:rPr lang="hu-HU" smtClean="0"/>
              <a:pPr/>
              <a:t>2021.10.03.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523A-A11F-4A58-97CF-528C666012F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812802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C782-67CE-4200-B750-FD112026C08D}" type="datetimeFigureOut">
              <a:rPr lang="hu-HU" smtClean="0"/>
              <a:pPr/>
              <a:t>2021.10.03.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82E523A-A11F-4A58-97CF-528C666012F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490048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C782-67CE-4200-B750-FD112026C08D}" type="datetimeFigureOut">
              <a:rPr lang="hu-HU" smtClean="0"/>
              <a:pPr/>
              <a:t>2021.10.03.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82E523A-A11F-4A58-97CF-528C666012F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053356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C782-67CE-4200-B750-FD112026C08D}" type="datetimeFigureOut">
              <a:rPr lang="hu-HU" smtClean="0"/>
              <a:pPr/>
              <a:t>2021.10.03.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82E523A-A11F-4A58-97CF-528C666012F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091291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C782-67CE-4200-B750-FD112026C08D}" type="datetimeFigureOut">
              <a:rPr lang="hu-HU" smtClean="0"/>
              <a:pPr/>
              <a:t>2021.10.03.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523A-A11F-4A58-97CF-528C666012F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591471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C782-67CE-4200-B750-FD112026C08D}" type="datetimeFigureOut">
              <a:rPr lang="hu-HU" smtClean="0"/>
              <a:pPr/>
              <a:t>2021.10.03.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523A-A11F-4A58-97CF-528C666012F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047705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C782-67CE-4200-B750-FD112026C08D}" type="datetimeFigureOut">
              <a:rPr lang="hu-HU" smtClean="0"/>
              <a:pPr/>
              <a:t>2021.10.03.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523A-A11F-4A58-97CF-528C666012F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625210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C782-67CE-4200-B750-FD112026C08D}" type="datetimeFigureOut">
              <a:rPr lang="hu-HU" smtClean="0"/>
              <a:pPr/>
              <a:t>2021.10.03.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82E523A-A11F-4A58-97CF-528C666012F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213671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6C782-67CE-4200-B750-FD112026C08D}" type="datetimeFigureOut">
              <a:rPr lang="hu-HU" smtClean="0"/>
              <a:pPr/>
              <a:t>2021.10.03.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82E523A-A11F-4A58-97CF-528C666012F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432195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D38D95E4-4153-443D-8916-1FFE66B56B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075" y="1041400"/>
            <a:ext cx="11591925" cy="2387600"/>
          </a:xfrm>
        </p:spPr>
        <p:txBody>
          <a:bodyPr>
            <a:noAutofit/>
          </a:bodyPr>
          <a:lstStyle/>
          <a:p>
            <a:r>
              <a:rPr lang="hu-H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Budapest zöld oázisai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90254EE2-155D-4D73-8C1F-3AC8A0F0EE02}"/>
              </a:ext>
            </a:extLst>
          </p:cNvPr>
          <p:cNvSpPr txBox="1"/>
          <p:nvPr/>
        </p:nvSpPr>
        <p:spPr>
          <a:xfrm>
            <a:off x="7963269" y="6054571"/>
            <a:ext cx="4048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Készítette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Liu Haotian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7658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xmlns="" id="{B83A23C2-DA6A-4635-ADB2-1BD331CB3BD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2978" y="1942522"/>
            <a:ext cx="6266925" cy="4700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xmlns="" id="{F6B5D67E-BCF9-414A-8F43-D0A1438D45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69091" y="421689"/>
            <a:ext cx="3835154" cy="5113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xmlns="" id="{D5DAC2EC-6DD7-4E7F-BE6F-ACAE57129EF0}"/>
              </a:ext>
            </a:extLst>
          </p:cNvPr>
          <p:cNvSpPr txBox="1"/>
          <p:nvPr/>
        </p:nvSpPr>
        <p:spPr>
          <a:xfrm>
            <a:off x="346229" y="612560"/>
            <a:ext cx="70577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kert gyönyörű kilátással rendelkezik, a Budai Vár is tisztán látható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5371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D38D95E4-4153-443D-8916-1FFE66B56B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6178" y="597159"/>
            <a:ext cx="4459644" cy="793102"/>
          </a:xfrm>
        </p:spPr>
        <p:txBody>
          <a:bodyPr>
            <a:no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Feneketlen-tó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377713D4-89C8-4088-91FC-ADD01F85221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37926" y="1390261"/>
            <a:ext cx="7116147" cy="5337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73876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xmlns="" id="{D558E1CE-1F73-403D-9800-1D8E2D8E326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7064" y="2370338"/>
            <a:ext cx="5800078" cy="4350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xmlns="" id="{44AFECD6-4371-4D4D-A214-498D35917B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463" y="4261282"/>
            <a:ext cx="3076113" cy="20507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xmlns="" id="{7E009FC1-4381-48CE-8E00-EABEE948B53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2911" y="545976"/>
            <a:ext cx="4308628" cy="3231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xmlns="" id="{AE1667FA-C4C1-4780-A8EE-9ADD8312A1F8}"/>
              </a:ext>
            </a:extLst>
          </p:cNvPr>
          <p:cNvSpPr txBox="1"/>
          <p:nvPr/>
        </p:nvSpPr>
        <p:spPr>
          <a:xfrm>
            <a:off x="435005" y="545976"/>
            <a:ext cx="58000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XIX. században a helyén egy téglagyár helyezkedett 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tó most gazdag élővilággal rendelkezik</a:t>
            </a:r>
          </a:p>
        </p:txBody>
      </p:sp>
    </p:spTree>
    <p:extLst>
      <p:ext uri="{BB962C8B-B14F-4D97-AF65-F5344CB8AC3E}">
        <p14:creationId xmlns:p14="http://schemas.microsoft.com/office/powerpoint/2010/main" xmlns="" val="3505364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xmlns="" id="{B51CF170-EC03-4CB6-B220-949B6E5D063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34611" y="488271"/>
            <a:ext cx="4174724" cy="5566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xmlns="" id="{2F76FB67-EAD8-4E67-BC45-E0E768BDF6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7594" y="2503501"/>
            <a:ext cx="5717220" cy="428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xmlns="" id="{037A5F66-8649-4F26-8877-D07E3DF467E7}"/>
              </a:ext>
            </a:extLst>
          </p:cNvPr>
          <p:cNvSpPr txBox="1"/>
          <p:nvPr/>
        </p:nvSpPr>
        <p:spPr>
          <a:xfrm>
            <a:off x="5637320" y="297845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xmlns="" id="{D01D2DD0-8998-4B9D-A7F0-2E39CBE47F4A}"/>
              </a:ext>
            </a:extLst>
          </p:cNvPr>
          <p:cNvSpPr txBox="1"/>
          <p:nvPr/>
        </p:nvSpPr>
        <p:spPr>
          <a:xfrm>
            <a:off x="577049" y="372863"/>
            <a:ext cx="68977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tó melletti Szent Imre-templom Újbuda jelképe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környéken élők szívesen töltik itt  idejüket </a:t>
            </a:r>
          </a:p>
        </p:txBody>
      </p:sp>
    </p:spTree>
    <p:extLst>
      <p:ext uri="{BB962C8B-B14F-4D97-AF65-F5344CB8AC3E}">
        <p14:creationId xmlns:p14="http://schemas.microsoft.com/office/powerpoint/2010/main" xmlns="" val="2145519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D38D95E4-4153-443D-8916-1FFE66B56B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7598" y="693788"/>
            <a:ext cx="5056804" cy="734429"/>
          </a:xfrm>
        </p:spPr>
        <p:txBody>
          <a:bodyPr>
            <a:no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Gesztenyés-kert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3C5FC5D2-C4E7-4630-B91B-751E9D4B693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4461" y="1428217"/>
            <a:ext cx="6943078" cy="5207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981843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xmlns="" id="{1A109171-9178-4742-AA83-2A3CE08753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89641" y="4412203"/>
            <a:ext cx="2752263" cy="18348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xmlns="" id="{15E9CB1C-AAF4-4EE0-BAD1-D6D375258C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37536" y="159799"/>
            <a:ext cx="2912060" cy="3882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xmlns="" id="{F035C0CE-AFB8-46A1-AA58-9B2FF411F3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8230" y="2672178"/>
            <a:ext cx="6112276" cy="4074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xmlns="" id="{8E0ACCFA-4DE2-42D1-AA3B-607DF294A0F5}"/>
              </a:ext>
            </a:extLst>
          </p:cNvPr>
          <p:cNvSpPr txBox="1"/>
          <p:nvPr/>
        </p:nvSpPr>
        <p:spPr>
          <a:xfrm>
            <a:off x="5637320" y="297845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xmlns="" id="{C20ED56C-E3B2-4284-A0F7-CC305E0D7C79}"/>
              </a:ext>
            </a:extLst>
          </p:cNvPr>
          <p:cNvSpPr txBox="1"/>
          <p:nvPr/>
        </p:nvSpPr>
        <p:spPr>
          <a:xfrm>
            <a:off x="466629" y="456935"/>
            <a:ext cx="850869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Rengeteg emlékmű található a kertben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Minden korosztály látogatja általánosan a kertet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Sportolásra is alkalmas, rendelkezik futópályával</a:t>
            </a:r>
          </a:p>
        </p:txBody>
      </p:sp>
    </p:spTree>
    <p:extLst>
      <p:ext uri="{BB962C8B-B14F-4D97-AF65-F5344CB8AC3E}">
        <p14:creationId xmlns:p14="http://schemas.microsoft.com/office/powerpoint/2010/main" xmlns="" val="126824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D38D95E4-4153-443D-8916-1FFE66B56B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4675" y="879767"/>
            <a:ext cx="3562650" cy="555517"/>
          </a:xfrm>
        </p:spPr>
        <p:txBody>
          <a:bodyPr>
            <a:no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Széllkapu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xmlns="" id="{912766E3-8968-4870-A729-6184178455D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7191" y="1435284"/>
            <a:ext cx="6981471" cy="5236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05399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310F5496-4D59-4E50-8FFC-981279A61874}"/>
              </a:ext>
            </a:extLst>
          </p:cNvPr>
          <p:cNvSpPr txBox="1"/>
          <p:nvPr/>
        </p:nvSpPr>
        <p:spPr>
          <a:xfrm>
            <a:off x="781233" y="812899"/>
            <a:ext cx="619806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helyén eredetileg egy gyár épület helyezkedett 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Idén nyitották a modern parkot, amely napelemekkel is rendelkezik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xmlns="" id="{268FDAA3-07B5-480E-A6B2-FC756A6FC52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3116" y="2984213"/>
            <a:ext cx="4769455" cy="3577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xmlns="" id="{A9974633-DAD1-4D1F-B94A-3CD92C3A97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4124" y="222276"/>
            <a:ext cx="4854456" cy="3640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xmlns="" id="{9EF791DD-D17D-4105-ACC0-F9C188ABDC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1028" y="4324739"/>
            <a:ext cx="3058109" cy="20387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792709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xmlns="" id="{D82C2EA9-6EAD-41A8-ABC8-363DF4322B41}"/>
              </a:ext>
            </a:extLst>
          </p:cNvPr>
          <p:cNvSpPr txBox="1"/>
          <p:nvPr/>
        </p:nvSpPr>
        <p:spPr>
          <a:xfrm>
            <a:off x="769775" y="727788"/>
            <a:ext cx="71425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forgalmas  Margit körút és Széna tér közelében ez az egyetlen zöld oázis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gazdag növényállománya környezetvédelmileg is javítja a környéket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79AF70E4-B518-404C-BFF1-092E934CA47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7591" y="3429000"/>
            <a:ext cx="4897794" cy="3265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xmlns="" id="{E1B303ED-0682-4489-96EC-5B579B573F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0012" y="405413"/>
            <a:ext cx="3321614" cy="2214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xmlns="" id="{7176D4E3-337B-45AD-9113-1D269ABEFD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4543" y="2809821"/>
            <a:ext cx="5179166" cy="3884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445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xmlns="" id="{606A7CA0-2FDE-4858-8854-B5855A15D8E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3517" y="1447230"/>
            <a:ext cx="6982410" cy="5236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xmlns="" id="{D38D95E4-4153-443D-8916-1FFE66B56B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9666" y="694140"/>
            <a:ext cx="5019481" cy="753091"/>
          </a:xfrm>
        </p:spPr>
        <p:txBody>
          <a:bodyPr>
            <a:no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Margit-sziget</a:t>
            </a:r>
          </a:p>
        </p:txBody>
      </p:sp>
    </p:spTree>
    <p:extLst>
      <p:ext uri="{BB962C8B-B14F-4D97-AF65-F5344CB8AC3E}">
        <p14:creationId xmlns:p14="http://schemas.microsoft.com/office/powerpoint/2010/main" xmlns="" val="392711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xmlns="" id="{31060E77-D1E9-445A-A33E-90A3EC322B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0097" y="3052527"/>
            <a:ext cx="4944862" cy="3708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xmlns="" id="{8D7FC436-D126-4841-8DC8-3D7B27136A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8400" y="4421080"/>
            <a:ext cx="2611168" cy="19777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" name="Kép 16">
            <a:extLst>
              <a:ext uri="{FF2B5EF4-FFF2-40B4-BE49-F238E27FC236}">
                <a16:creationId xmlns:a16="http://schemas.microsoft.com/office/drawing/2014/main" xmlns="" id="{25D67219-F1F9-4C62-9D9A-5A1582D727C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5332" y="459137"/>
            <a:ext cx="4874217" cy="3655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Szövegdoboz 17">
            <a:extLst>
              <a:ext uri="{FF2B5EF4-FFF2-40B4-BE49-F238E27FC236}">
                <a16:creationId xmlns:a16="http://schemas.microsoft.com/office/drawing/2014/main" xmlns="" id="{28ABB9EC-96E4-4699-8150-4C8F228BB124}"/>
              </a:ext>
            </a:extLst>
          </p:cNvPr>
          <p:cNvSpPr txBox="1"/>
          <p:nvPr/>
        </p:nvSpPr>
        <p:spPr>
          <a:xfrm>
            <a:off x="252451" y="575265"/>
            <a:ext cx="68128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egyik leglátogatottabb hely Budapesten, rengetegen itt töltik szabadidejüket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sziget maga gyakorlatilag egy hatalmas park</a:t>
            </a:r>
          </a:p>
        </p:txBody>
      </p:sp>
    </p:spTree>
    <p:extLst>
      <p:ext uri="{BB962C8B-B14F-4D97-AF65-F5344CB8AC3E}">
        <p14:creationId xmlns:p14="http://schemas.microsoft.com/office/powerpoint/2010/main" xmlns="" val="3139681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xmlns="" id="{BA39BF5A-0FDC-4D8F-99A2-31A4B38BE2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90359" y="567060"/>
            <a:ext cx="4159742" cy="5546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xmlns="" id="{4E55DDE1-05C5-46B2-BFE1-ADDD140BF2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0467" y="3027285"/>
            <a:ext cx="4947821" cy="3710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xmlns="" id="{4661EE1B-C6E1-4E4C-B5C3-D3DFF90E85AD}"/>
              </a:ext>
            </a:extLst>
          </p:cNvPr>
          <p:cNvSpPr txBox="1"/>
          <p:nvPr/>
        </p:nvSpPr>
        <p:spPr>
          <a:xfrm>
            <a:off x="380260" y="472740"/>
            <a:ext cx="65975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sziget sok pontjain lehet találni középkori kolostor romokat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kolostorokhoz kapcsolódik Szent Margit legendája és róla is nevezték a szigetet</a:t>
            </a:r>
          </a:p>
        </p:txBody>
      </p:sp>
    </p:spTree>
    <p:extLst>
      <p:ext uri="{BB962C8B-B14F-4D97-AF65-F5344CB8AC3E}">
        <p14:creationId xmlns:p14="http://schemas.microsoft.com/office/powerpoint/2010/main" xmlns="" val="47219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D38D95E4-4153-443D-8916-1FFE66B56B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8998" y="861107"/>
            <a:ext cx="5514003" cy="594469"/>
          </a:xfrm>
        </p:spPr>
        <p:txBody>
          <a:bodyPr>
            <a:no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Filozófusok kertje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1CDBF307-6ED9-4088-8B9E-10F9456F65F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5051" y="1455576"/>
            <a:ext cx="6991739" cy="5243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71111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xmlns="" id="{A7A5FE5E-8DB6-4099-9850-0C8A43F89B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2574" y="2812002"/>
            <a:ext cx="5231908" cy="3923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xmlns="" id="{90064920-D18A-45A5-B8BF-D7A151F767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8307" y="4393833"/>
            <a:ext cx="2927041" cy="19513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xmlns="" id="{2D163032-EEA0-4391-8C3C-D60C6BD5526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8941" y="503190"/>
            <a:ext cx="4554244" cy="3415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Szövegdoboz 15">
            <a:extLst>
              <a:ext uri="{FF2B5EF4-FFF2-40B4-BE49-F238E27FC236}">
                <a16:creationId xmlns:a16="http://schemas.microsoft.com/office/drawing/2014/main" xmlns="" id="{83E4D188-3E7A-439A-9966-D38A1787CFA8}"/>
              </a:ext>
            </a:extLst>
          </p:cNvPr>
          <p:cNvSpPr txBox="1"/>
          <p:nvPr/>
        </p:nvSpPr>
        <p:spPr>
          <a:xfrm>
            <a:off x="509358" y="621437"/>
            <a:ext cx="58825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kert Gellért-hegy nyugati eldugott részén helyezkedik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szobrok a világvallásoknak fontos alakjait ábrázolják</a:t>
            </a:r>
          </a:p>
        </p:txBody>
      </p:sp>
    </p:spTree>
    <p:extLst>
      <p:ext uri="{BB962C8B-B14F-4D97-AF65-F5344CB8AC3E}">
        <p14:creationId xmlns:p14="http://schemas.microsoft.com/office/powerpoint/2010/main" xmlns="" val="1428584519"/>
      </p:ext>
    </p:extLst>
  </p:cSld>
  <p:clrMapOvr>
    <a:masterClrMapping/>
  </p:clrMapOvr>
</p:sld>
</file>

<file path=ppt/theme/theme1.xml><?xml version="1.0" encoding="utf-8"?>
<a:theme xmlns:a="http://schemas.openxmlformats.org/drawingml/2006/main" name="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119</TotalTime>
  <Words>162</Words>
  <Application>Microsoft Office PowerPoint</Application>
  <PresentationFormat>Egyéni</PresentationFormat>
  <Paragraphs>25</Paragraphs>
  <Slides>15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6" baseType="lpstr">
      <vt:lpstr>Szálak</vt:lpstr>
      <vt:lpstr>Budapest zöld oázisai</vt:lpstr>
      <vt:lpstr>Széllkapu</vt:lpstr>
      <vt:lpstr>3. dia</vt:lpstr>
      <vt:lpstr>4. dia</vt:lpstr>
      <vt:lpstr>Margit-sziget</vt:lpstr>
      <vt:lpstr>6. dia</vt:lpstr>
      <vt:lpstr>7. dia</vt:lpstr>
      <vt:lpstr>Filozófusok kertje</vt:lpstr>
      <vt:lpstr>9. dia</vt:lpstr>
      <vt:lpstr>10. dia</vt:lpstr>
      <vt:lpstr>Feneketlen-tó</vt:lpstr>
      <vt:lpstr>12. dia</vt:lpstr>
      <vt:lpstr>13. dia</vt:lpstr>
      <vt:lpstr>Gesztenyés-kert</vt:lpstr>
      <vt:lpstr>15.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Budapest zöld oázisai</dc:title>
  <dc:creator>Haotian Liu</dc:creator>
  <cp:lastModifiedBy>Win7</cp:lastModifiedBy>
  <cp:revision>7</cp:revision>
  <dcterms:created xsi:type="dcterms:W3CDTF">2020-10-31T14:25:34Z</dcterms:created>
  <dcterms:modified xsi:type="dcterms:W3CDTF">2021-10-03T14:43:11Z</dcterms:modified>
</cp:coreProperties>
</file>