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5" r:id="rId9"/>
    <p:sldId id="261" r:id="rId10"/>
    <p:sldId id="266" r:id="rId11"/>
    <p:sldId id="262" r:id="rId12"/>
    <p:sldId id="267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97E3-0250-43D5-AD5E-1F987565D6A9}" type="datetimeFigureOut">
              <a:rPr lang="hu-HU" smtClean="0"/>
              <a:pPr/>
              <a:t>2021.10.03.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E7D8C-CCE1-47CE-AE51-A11C3AFD07F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Zöld oázisok </a:t>
            </a:r>
            <a:r>
              <a:rPr lang="hu-HU" dirty="0"/>
              <a:t>B</a:t>
            </a:r>
            <a:r>
              <a:rPr lang="hu-HU" dirty="0" smtClean="0"/>
              <a:t>udapesten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Liszkai Jakab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Károli-kert</a:t>
            </a:r>
            <a:endParaRPr lang="hu-H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44208" y="3501008"/>
            <a:ext cx="2292902" cy="305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3356992"/>
            <a:ext cx="5796136" cy="326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400" dirty="0" smtClean="0"/>
              <a:t>Károli-kert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Zöld oázis a belváros szívében</a:t>
            </a:r>
          </a:p>
          <a:p>
            <a:r>
              <a:rPr lang="hu-HU" sz="2000" dirty="0" smtClean="0"/>
              <a:t>Petőfi Irodalmi múzeum és oktatási intézmények közvetlen közelében</a:t>
            </a:r>
          </a:p>
          <a:p>
            <a:pPr>
              <a:buNone/>
            </a:pPr>
            <a:r>
              <a:rPr lang="hu-HU" sz="2000" dirty="0" smtClean="0"/>
              <a:t>-&gt; jó helyszín a diákoknak tanulásra vagy szociális tevékenységre</a:t>
            </a:r>
          </a:p>
          <a:p>
            <a:r>
              <a:rPr lang="hu-HU" sz="2000" dirty="0" smtClean="0"/>
              <a:t>Rendezett és tisztán tartott kis park virágágyásokkal és szökőkúttal</a:t>
            </a:r>
          </a:p>
          <a:p>
            <a:endParaRPr lang="hu-H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51920" y="3861048"/>
            <a:ext cx="4806841" cy="270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Rákos-patak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20272" y="3717032"/>
            <a:ext cx="1860854" cy="2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576" y="2996952"/>
            <a:ext cx="584044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400" dirty="0" smtClean="0"/>
              <a:t>Rákos patak: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Gödöllőből ered majd átfolyik </a:t>
            </a:r>
            <a:r>
              <a:rPr lang="hu-HU" sz="1800" dirty="0"/>
              <a:t>B</a:t>
            </a:r>
            <a:r>
              <a:rPr lang="hu-HU" sz="1800" dirty="0" smtClean="0"/>
              <a:t>udapesten a </a:t>
            </a:r>
            <a:r>
              <a:rPr lang="hu-HU" sz="1800" dirty="0" err="1" smtClean="0"/>
              <a:t>dunába</a:t>
            </a:r>
            <a:endParaRPr lang="hu-HU" sz="1800" dirty="0" smtClean="0"/>
          </a:p>
          <a:p>
            <a:r>
              <a:rPr lang="hu-HU" sz="1800" dirty="0" smtClean="0"/>
              <a:t>A partja parkosítva van bicikliúttal, kutyafuttatókkal játszóterekkel.</a:t>
            </a:r>
          </a:p>
          <a:p>
            <a:r>
              <a:rPr lang="hu-HU" sz="1800" dirty="0" smtClean="0"/>
              <a:t>Csendes szép fasor kacsákkal.</a:t>
            </a:r>
          </a:p>
          <a:p>
            <a:r>
              <a:rPr lang="hu-HU" sz="1800" dirty="0" smtClean="0"/>
              <a:t>Éppen ezért a zuglói szakaszán rohamos ütemben épülnek körülötte a lakóparkok.</a:t>
            </a:r>
          </a:p>
          <a:p>
            <a:endParaRPr lang="hu-HU" sz="1800" dirty="0" smtClean="0"/>
          </a:p>
          <a:p>
            <a:endParaRPr lang="hu-HU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87824" y="3356992"/>
            <a:ext cx="5814953" cy="327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Eggressy-téri</a:t>
            </a:r>
            <a:r>
              <a:rPr lang="hu-HU" dirty="0" smtClean="0"/>
              <a:t> park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00192" y="3068960"/>
            <a:ext cx="2638388" cy="351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2780928"/>
            <a:ext cx="5124470" cy="288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400" dirty="0" smtClean="0"/>
              <a:t>Egressy tér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Kicsi helykitöltő park</a:t>
            </a:r>
          </a:p>
          <a:p>
            <a:r>
              <a:rPr lang="hu-HU" sz="2000" dirty="0" smtClean="0"/>
              <a:t>Sok téren vagy lakóparkok között vannak ilyenek</a:t>
            </a:r>
          </a:p>
          <a:p>
            <a:r>
              <a:rPr lang="hu-HU" sz="2000" dirty="0" smtClean="0"/>
              <a:t>Jó hogy vannak, zöld területet visznek az egyhangú terekbe és lakóparkokba.</a:t>
            </a:r>
          </a:p>
          <a:p>
            <a:r>
              <a:rPr lang="hu-HU" sz="2000" dirty="0" smtClean="0"/>
              <a:t>Kiváló hely éttermeknek, boltoknak (itt például egy </a:t>
            </a:r>
            <a:r>
              <a:rPr lang="hu-HU" sz="2000" dirty="0" err="1" smtClean="0"/>
              <a:t>Mc’Donalds</a:t>
            </a:r>
            <a:r>
              <a:rPr lang="hu-HU" sz="2000" dirty="0" smtClean="0"/>
              <a:t>).</a:t>
            </a:r>
            <a:endParaRPr lang="hu-H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03648" y="3501008"/>
            <a:ext cx="5295234" cy="297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Pillangó-park</a:t>
            </a:r>
            <a:endParaRPr lang="hu-H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04248" y="2852936"/>
            <a:ext cx="2152334" cy="28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592" y="2924944"/>
            <a:ext cx="5336482" cy="300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400" dirty="0" smtClean="0"/>
              <a:t>Pillangó park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Nemrég felújított/újrarendezett</a:t>
            </a:r>
          </a:p>
          <a:p>
            <a:r>
              <a:rPr lang="hu-HU" sz="2000" dirty="0" smtClean="0"/>
              <a:t>Zöld sáv amely elválasztja a lakóparkot a forgalmas úttól és az M2-es felszíni szakaszától</a:t>
            </a:r>
          </a:p>
          <a:p>
            <a:r>
              <a:rPr lang="hu-HU" sz="2000" dirty="0" smtClean="0"/>
              <a:t>Parkokhoz képest is sok fa, szinte már erdő</a:t>
            </a:r>
          </a:p>
          <a:p>
            <a:r>
              <a:rPr lang="hu-HU" sz="2000" dirty="0" smtClean="0"/>
              <a:t>Közeli iskolák és metrómegálló</a:t>
            </a:r>
            <a:endParaRPr lang="hu-H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3888" y="3645024"/>
            <a:ext cx="5358564" cy="301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Városliget</a:t>
            </a:r>
            <a:endParaRPr lang="hu-H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76256" y="3789040"/>
            <a:ext cx="2026320" cy="270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1680" y="1772816"/>
            <a:ext cx="3888432" cy="470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400" dirty="0" smtClean="0"/>
              <a:t>A Városliget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Budapest egyik legnagyobb és legfontosabb zöldterülete.</a:t>
            </a:r>
          </a:p>
          <a:p>
            <a:r>
              <a:rPr lang="hu-HU" sz="2000" dirty="0" smtClean="0"/>
              <a:t>Szabadidős központ, körülötte fontos épületek mint az állatkert, </a:t>
            </a:r>
            <a:r>
              <a:rPr lang="hu-HU" sz="2000" dirty="0"/>
              <a:t>S</a:t>
            </a:r>
            <a:r>
              <a:rPr lang="hu-HU" sz="2000" dirty="0" smtClean="0"/>
              <a:t>zépművészeti Múzeum, egyéb múzeumok,Széchenyi-fürdő</a:t>
            </a:r>
          </a:p>
          <a:p>
            <a:r>
              <a:rPr lang="hu-HU" sz="2000" dirty="0" smtClean="0"/>
              <a:t>Rengeteg napozó/piknik hely a park területén szinte mindig van valami koncert vagy egyéb program</a:t>
            </a:r>
          </a:p>
          <a:p>
            <a:r>
              <a:rPr lang="hu-HU" sz="2000" dirty="0" smtClean="0"/>
              <a:t>Hatalmas tó és Hunyadi-vár replika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32040" y="4005064"/>
            <a:ext cx="3960440" cy="222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933056"/>
            <a:ext cx="4255118" cy="239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190</Words>
  <Application>Microsoft Office PowerPoint</Application>
  <PresentationFormat>Diavetítés a képernyőre (4:3 oldalarány)</PresentationFormat>
  <Paragraphs>33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Zöld oázisok Budapesten</vt:lpstr>
      <vt:lpstr>Rákos-patak</vt:lpstr>
      <vt:lpstr>Rákos patak:</vt:lpstr>
      <vt:lpstr>Eggressy-téri park</vt:lpstr>
      <vt:lpstr>Egressy tér</vt:lpstr>
      <vt:lpstr>Pillangó-park</vt:lpstr>
      <vt:lpstr>Pillangó park</vt:lpstr>
      <vt:lpstr>Városliget</vt:lpstr>
      <vt:lpstr>A Városliget</vt:lpstr>
      <vt:lpstr>Károli-kert</vt:lpstr>
      <vt:lpstr>Károli-kert</vt:lpstr>
      <vt:lpstr>vége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Zöld oázisok Budapesten</dc:title>
  <dc:creator>LiszkaiJakab</dc:creator>
  <cp:lastModifiedBy>Win7</cp:lastModifiedBy>
  <cp:revision>10</cp:revision>
  <dcterms:created xsi:type="dcterms:W3CDTF">2020-11-02T14:39:11Z</dcterms:created>
  <dcterms:modified xsi:type="dcterms:W3CDTF">2021-10-03T14:42:24Z</dcterms:modified>
</cp:coreProperties>
</file>